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notesMasterIdLst>
    <p:notesMasterId r:id="rId17"/>
  </p:notesMasterIdLst>
  <p:sldIdLst>
    <p:sldId id="256" r:id="rId3"/>
    <p:sldId id="257" r:id="rId4"/>
    <p:sldId id="258" r:id="rId5"/>
    <p:sldId id="275" r:id="rId6"/>
    <p:sldId id="271" r:id="rId7"/>
    <p:sldId id="259" r:id="rId8"/>
    <p:sldId id="277" r:id="rId9"/>
    <p:sldId id="281" r:id="rId10"/>
    <p:sldId id="278" r:id="rId11"/>
    <p:sldId id="279" r:id="rId12"/>
    <p:sldId id="282" r:id="rId13"/>
    <p:sldId id="280" r:id="rId14"/>
    <p:sldId id="260" r:id="rId15"/>
    <p:sldId id="283" r:id="rId16"/>
  </p:sldIdLst>
  <p:sldSz cx="12192000" cy="6858000"/>
  <p:notesSz cx="6858000" cy="9144000"/>
  <p:embeddedFontLst>
    <p:embeddedFont>
      <p:font typeface="Gill Sans Ultra Bold" panose="020B0A02020104020203" pitchFamily="34" charset="0"/>
      <p:regular r:id="rId18"/>
    </p:embeddedFont>
    <p:embeddedFont>
      <p:font typeface="等线" panose="02010600030101010101" pitchFamily="2" charset="-122"/>
      <p:regular r:id="rId19"/>
      <p:bold r:id="rId20"/>
    </p:embeddedFont>
    <p:embeddedFont>
      <p:font typeface="微软雅黑 Light" panose="020B0502040204020203" pitchFamily="34" charset="-122"/>
      <p:regular r:id="rId21"/>
    </p:embeddedFont>
    <p:embeddedFont>
      <p:font typeface="Edwardian Script ITC" panose="030303020407070D0804" pitchFamily="66" charset="0"/>
      <p:regular r:id="rId22"/>
    </p:embeddedFont>
    <p:embeddedFont>
      <p:font typeface="Impact" panose="020B0806030902050204" pitchFamily="34" charset="0"/>
      <p:regular r:id="rId23"/>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051" autoAdjust="0"/>
    <p:restoredTop sz="96242" autoAdjust="0"/>
  </p:normalViewPr>
  <p:slideViewPr>
    <p:cSldViewPr snapToGrid="0" showGuides="1">
      <p:cViewPr varScale="1">
        <p:scale>
          <a:sx n="73" d="100"/>
          <a:sy n="73" d="100"/>
        </p:scale>
        <p:origin x="780" y="72"/>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font" Target="fonts/font1.fntdata"/><Relationship Id="rId26"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font" Target="fonts/font4.fntdata"/><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notesMaster" Target="notesMasters/notesMaster1.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6.fntdata"/><Relationship Id="rId28" Type="http://schemas.microsoft.com/office/2015/10/relationships/revisionInfo" Target="revisionInfo.xml"/><Relationship Id="rId10" Type="http://schemas.openxmlformats.org/officeDocument/2006/relationships/slide" Target="slides/slide8.xml"/><Relationship Id="rId19" Type="http://schemas.openxmlformats.org/officeDocument/2006/relationships/font" Target="fonts/font2.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font" Target="fonts/font5.fntdata"/><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t>2017/11/5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t>‹#›</a:t>
            </a:fld>
            <a:endParaRPr lang="zh-CN" altLang="en-US"/>
          </a:p>
        </p:txBody>
      </p:sp>
    </p:spTree>
    <p:extLst>
      <p:ext uri="{BB962C8B-B14F-4D97-AF65-F5344CB8AC3E}">
        <p14:creationId xmlns:p14="http://schemas.microsoft.com/office/powerpoint/2010/main" val="1611259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5"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6"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9"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0"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1"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2"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1"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68"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87"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8"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812948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t>2017/11/5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6717494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2017/11/5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3"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1"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9"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6"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3"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2"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3"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77695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t>2017/11/5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83789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2017/11/5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473407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t>2017/11/5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13288126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152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extLst>
      <p:ext uri="{BB962C8B-B14F-4D97-AF65-F5344CB8AC3E}">
        <p14:creationId xmlns:p14="http://schemas.microsoft.com/office/powerpoint/2010/main" val="377624708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t>2017/11/5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94951208"/>
      </p:ext>
    </p:extLst>
  </p:cSld>
  <p:clrMap bg1="lt1" tx1="dk1" bg2="lt2" tx2="dk2" accent1="accent1" accent2="accent2" accent3="accent3" accent4="accent4" accent5="accent5" accent6="accent6" hlink="hlink" folHlink="folHlink"/>
  <p:sldLayoutIdLst>
    <p:sldLayoutId id="2147483649" r:id="rId1"/>
    <p:sldLayoutId id="2147483654" r:id="rId2"/>
    <p:sldLayoutId id="2147483651" r:id="rId3"/>
    <p:sldLayoutId id="2147483650" r:id="rId4"/>
    <p:sldLayoutId id="2147483682" r:id="rId5"/>
    <p:sldLayoutId id="2147483655"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5590411"/>
      </p:ext>
    </p:extLst>
  </p:cSld>
  <p:clrMap bg1="lt1" tx1="dk1" bg2="lt2" tx2="dk2" accent1="accent1" accent2="accent2" accent3="accent3" accent4="accent4" accent5="accent5" accent6="accent6" hlink="hlink" folHlink="folHlink"/>
  <p:sldLayoutIdLst>
    <p:sldLayoutId id="2147483667" r:id="rId1"/>
    <p:sldLayoutId id="214748367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a:solidFill>
                  <a:schemeClr val="tx2"/>
                </a:solidFill>
                <a:latin typeface="Gill Sans Ultra Bold" panose="020B0A02020104020203" pitchFamily="34" charset="0"/>
              </a:rPr>
              <a:t>Merry</a:t>
            </a:r>
          </a:p>
        </p:txBody>
      </p:sp>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13813" t="21510" r="13101" b="22870"/>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dirty="0">
                <a:solidFill>
                  <a:schemeClr val="tx2"/>
                </a:solidFill>
              </a:rPr>
              <a:t>2017.12.25</a:t>
            </a:r>
            <a:endParaRPr lang="zh-CN" altLang="en-US" sz="1200" dirty="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a:spLocks/>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72"/>
          <p:cNvSpPr>
            <a:spLocks/>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72"/>
          <p:cNvSpPr>
            <a:spLocks/>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72"/>
          <p:cNvSpPr>
            <a:spLocks/>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72"/>
          <p:cNvSpPr>
            <a:spLocks/>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72"/>
          <p:cNvSpPr>
            <a:spLocks/>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rotWithShape="1">
          <a:blip r:embed="rId3"/>
          <a:srcRect l="21684" b="13490"/>
          <a:stretch/>
        </p:blipFill>
        <p:spPr>
          <a:xfrm>
            <a:off x="7434584" y="4182694"/>
            <a:ext cx="926261" cy="1297427"/>
          </a:xfrm>
          <a:prstGeom prst="rect">
            <a:avLst/>
          </a:prstGeom>
        </p:spPr>
      </p:pic>
    </p:spTree>
    <p:extLst>
      <p:ext uri="{BB962C8B-B14F-4D97-AF65-F5344CB8AC3E}">
        <p14:creationId xmlns:p14="http://schemas.microsoft.com/office/powerpoint/2010/main" val="27936640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747741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extLst>
      <p:ext uri="{BB962C8B-B14F-4D97-AF65-F5344CB8AC3E}">
        <p14:creationId xmlns:p14="http://schemas.microsoft.com/office/powerpoint/2010/main" val="13177726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p>
          <a:p>
            <a:r>
              <a:rPr lang="en-US" altLang="zh-CN" sz="2800">
                <a:solidFill>
                  <a:schemeClr val="tx2"/>
                </a:solidFill>
                <a:latin typeface="Edwardian Script ITC" panose="030303020407070D0804" pitchFamily="66" charset="0"/>
              </a:rPr>
              <a:t>Remember that the three wise kings were strangers</a:t>
            </a:r>
          </a:p>
          <a:p>
            <a:r>
              <a:rPr lang="en-US" altLang="zh-CN" sz="2800">
                <a:solidFill>
                  <a:schemeClr val="tx2"/>
                </a:solidFill>
                <a:latin typeface="Edwardian Script ITC" panose="030303020407070D0804" pitchFamily="66" charset="0"/>
              </a:rPr>
              <a:t>In search of one remote,uncanny dream.</a:t>
            </a: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p>
          <a:p>
            <a:r>
              <a:rPr lang="en-US" altLang="zh-CN" sz="2800">
                <a:solidFill>
                  <a:schemeClr val="tx2"/>
                </a:solidFill>
                <a:latin typeface="Edwardian Script ITC" panose="030303020407070D0804" pitchFamily="66" charset="0"/>
              </a:rPr>
              <a:t>Along the lonely paths from means to ends,</a:t>
            </a: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552245">
            <a:off x="9397846" y="1472360"/>
            <a:ext cx="1135453" cy="1147542"/>
          </a:xfrm>
          <a:prstGeom prst="rect">
            <a:avLst/>
          </a:prstGeom>
        </p:spPr>
      </p:pic>
    </p:spTree>
    <p:extLst>
      <p:ext uri="{BB962C8B-B14F-4D97-AF65-F5344CB8AC3E}">
        <p14:creationId xmlns:p14="http://schemas.microsoft.com/office/powerpoint/2010/main" val="31624382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dirty="0">
                <a:solidFill>
                  <a:schemeClr val="bg2"/>
                </a:solidFill>
              </a:rPr>
              <a:t>2017.12.25</a:t>
            </a:r>
            <a:endParaRPr lang="zh-CN" altLang="en-US" sz="1200" dirty="0">
              <a:solidFill>
                <a:schemeClr val="bg2"/>
              </a:solidFill>
            </a:endParaRPr>
          </a:p>
        </p:txBody>
      </p:sp>
      <p:sp>
        <p:nvSpPr>
          <p:cNvPr id="46" name="Freeform 72"/>
          <p:cNvSpPr>
            <a:spLocks/>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72"/>
          <p:cNvSpPr>
            <a:spLocks/>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72"/>
          <p:cNvSpPr>
            <a:spLocks/>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72"/>
          <p:cNvSpPr>
            <a:spLocks/>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72"/>
          <p:cNvSpPr>
            <a:spLocks/>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078238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952190" y="228600"/>
            <a:ext cx="5250087" cy="6429375"/>
            <a:chOff x="5566927" y="13150"/>
            <a:chExt cx="5572274" cy="6823933"/>
          </a:xfrm>
        </p:grpSpPr>
        <p:sp>
          <p:nvSpPr>
            <p:cNvPr id="3" name="椭圆 2"/>
            <p:cNvSpPr/>
            <p:nvPr/>
          </p:nvSpPr>
          <p:spPr>
            <a:xfrm>
              <a:off x="5918030" y="1655544"/>
              <a:ext cx="3543604" cy="203983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梯形 17"/>
            <p:cNvSpPr/>
            <p:nvPr/>
          </p:nvSpPr>
          <p:spPr>
            <a:xfrm>
              <a:off x="5918030" y="13150"/>
              <a:ext cx="4708929" cy="3387275"/>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等腰三角形 38"/>
            <p:cNvSpPr/>
            <p:nvPr/>
          </p:nvSpPr>
          <p:spPr>
            <a:xfrm>
              <a:off x="8955705" y="768153"/>
              <a:ext cx="532173" cy="13812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5"/>
            <p:cNvSpPr/>
            <p:nvPr/>
          </p:nvSpPr>
          <p:spPr>
            <a:xfrm>
              <a:off x="5763956" y="911956"/>
              <a:ext cx="3874784" cy="1759807"/>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7" name="椭圆 6"/>
            <p:cNvSpPr/>
            <p:nvPr/>
          </p:nvSpPr>
          <p:spPr>
            <a:xfrm>
              <a:off x="10329576" y="2914650"/>
              <a:ext cx="809625" cy="8096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6298231" y="2876293"/>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8570346" y="2882627"/>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19"/>
            <p:cNvSpPr/>
            <p:nvPr/>
          </p:nvSpPr>
          <p:spPr>
            <a:xfrm>
              <a:off x="5664563" y="2594069"/>
              <a:ext cx="4184828" cy="4243014"/>
            </a:xfrm>
            <a:custGeom>
              <a:avLst/>
              <a:gdLst>
                <a:gd name="connsiteX0" fmla="*/ 0 w 3720710"/>
                <a:gd name="connsiteY0" fmla="*/ 2910261 h 2910261"/>
                <a:gd name="connsiteX1" fmla="*/ 727565 w 3720710"/>
                <a:gd name="connsiteY1" fmla="*/ 0 h 2910261"/>
                <a:gd name="connsiteX2" fmla="*/ 2993145 w 3720710"/>
                <a:gd name="connsiteY2" fmla="*/ 0 h 2910261"/>
                <a:gd name="connsiteX3" fmla="*/ 3720710 w 3720710"/>
                <a:gd name="connsiteY3" fmla="*/ 2910261 h 2910261"/>
                <a:gd name="connsiteX4" fmla="*/ 0 w 3720710"/>
                <a:gd name="connsiteY4" fmla="*/ 2910261 h 2910261"/>
                <a:gd name="connsiteX0" fmla="*/ 7541 w 3728251"/>
                <a:gd name="connsiteY0" fmla="*/ 2946120 h 2946120"/>
                <a:gd name="connsiteX1" fmla="*/ 0 w 3728251"/>
                <a:gd name="connsiteY1" fmla="*/ 0 h 2946120"/>
                <a:gd name="connsiteX2" fmla="*/ 3000686 w 3728251"/>
                <a:gd name="connsiteY2" fmla="*/ 35859 h 2946120"/>
                <a:gd name="connsiteX3" fmla="*/ 3728251 w 3728251"/>
                <a:gd name="connsiteY3" fmla="*/ 2946120 h 2946120"/>
                <a:gd name="connsiteX4" fmla="*/ 7541 w 3728251"/>
                <a:gd name="connsiteY4" fmla="*/ 2946120 h 2946120"/>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933578"/>
                <a:gd name="connsiteY0" fmla="*/ 2987955 h 4243014"/>
                <a:gd name="connsiteX1" fmla="*/ 0 w 3933578"/>
                <a:gd name="connsiteY1" fmla="*/ 41835 h 4243014"/>
                <a:gd name="connsiteX2" fmla="*/ 3550522 w 3933578"/>
                <a:gd name="connsiteY2" fmla="*/ 0 h 4243014"/>
                <a:gd name="connsiteX3" fmla="*/ 1457192 w 3933578"/>
                <a:gd name="connsiteY3" fmla="*/ 4243014 h 4243014"/>
                <a:gd name="connsiteX4" fmla="*/ 7541 w 3933578"/>
                <a:gd name="connsiteY4" fmla="*/ 2987955 h 4243014"/>
                <a:gd name="connsiteX0" fmla="*/ 7541 w 3947328"/>
                <a:gd name="connsiteY0" fmla="*/ 2987955 h 4243014"/>
                <a:gd name="connsiteX1" fmla="*/ 0 w 3947328"/>
                <a:gd name="connsiteY1" fmla="*/ 41835 h 4243014"/>
                <a:gd name="connsiteX2" fmla="*/ 3550522 w 3947328"/>
                <a:gd name="connsiteY2" fmla="*/ 0 h 4243014"/>
                <a:gd name="connsiteX3" fmla="*/ 1457192 w 3947328"/>
                <a:gd name="connsiteY3" fmla="*/ 4243014 h 4243014"/>
                <a:gd name="connsiteX4" fmla="*/ 7541 w 3947328"/>
                <a:gd name="connsiteY4" fmla="*/ 2987955 h 4243014"/>
                <a:gd name="connsiteX0" fmla="*/ 7541 w 3949065"/>
                <a:gd name="connsiteY0" fmla="*/ 2987955 h 4243014"/>
                <a:gd name="connsiteX1" fmla="*/ 0 w 3949065"/>
                <a:gd name="connsiteY1" fmla="*/ 41835 h 4243014"/>
                <a:gd name="connsiteX2" fmla="*/ 3550522 w 3949065"/>
                <a:gd name="connsiteY2" fmla="*/ 0 h 4243014"/>
                <a:gd name="connsiteX3" fmla="*/ 1457192 w 3949065"/>
                <a:gd name="connsiteY3" fmla="*/ 4243014 h 4243014"/>
                <a:gd name="connsiteX4" fmla="*/ 7541 w 3949065"/>
                <a:gd name="connsiteY4" fmla="*/ 2987955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702229 w 4192591"/>
                <a:gd name="connsiteY0" fmla="*/ 4035192 h 4243014"/>
                <a:gd name="connsiteX1" fmla="*/ 1195801 w 4192591"/>
                <a:gd name="connsiteY1" fmla="*/ 3797206 h 4243014"/>
                <a:gd name="connsiteX2" fmla="*/ 243526 w 4192591"/>
                <a:gd name="connsiteY2" fmla="*/ 41835 h 4243014"/>
                <a:gd name="connsiteX3" fmla="*/ 3794048 w 4192591"/>
                <a:gd name="connsiteY3" fmla="*/ 0 h 4243014"/>
                <a:gd name="connsiteX4" fmla="*/ 1700718 w 4192591"/>
                <a:gd name="connsiteY4" fmla="*/ 4243014 h 4243014"/>
                <a:gd name="connsiteX5" fmla="*/ 1702229 w 4192591"/>
                <a:gd name="connsiteY5" fmla="*/ 4035192 h 4243014"/>
                <a:gd name="connsiteX0" fmla="*/ 1629678 w 4120040"/>
                <a:gd name="connsiteY0" fmla="*/ 4035192 h 4243014"/>
                <a:gd name="connsiteX1" fmla="*/ 1123250 w 4120040"/>
                <a:gd name="connsiteY1" fmla="*/ 3797206 h 4243014"/>
                <a:gd name="connsiteX2" fmla="*/ 170975 w 4120040"/>
                <a:gd name="connsiteY2" fmla="*/ 41835 h 4243014"/>
                <a:gd name="connsiteX3" fmla="*/ 3721497 w 4120040"/>
                <a:gd name="connsiteY3" fmla="*/ 0 h 4243014"/>
                <a:gd name="connsiteX4" fmla="*/ 1628167 w 4120040"/>
                <a:gd name="connsiteY4" fmla="*/ 4243014 h 4243014"/>
                <a:gd name="connsiteX5" fmla="*/ 1629678 w 4120040"/>
                <a:gd name="connsiteY5" fmla="*/ 4035192 h 4243014"/>
                <a:gd name="connsiteX0" fmla="*/ 1700281 w 4190643"/>
                <a:gd name="connsiteY0" fmla="*/ 4035192 h 4243014"/>
                <a:gd name="connsiteX1" fmla="*/ 1193853 w 4190643"/>
                <a:gd name="connsiteY1" fmla="*/ 3797206 h 4243014"/>
                <a:gd name="connsiteX2" fmla="*/ 241578 w 4190643"/>
                <a:gd name="connsiteY2" fmla="*/ 41835 h 4243014"/>
                <a:gd name="connsiteX3" fmla="*/ 3792100 w 4190643"/>
                <a:gd name="connsiteY3" fmla="*/ 0 h 4243014"/>
                <a:gd name="connsiteX4" fmla="*/ 1698770 w 4190643"/>
                <a:gd name="connsiteY4" fmla="*/ 4243014 h 4243014"/>
                <a:gd name="connsiteX5" fmla="*/ 1700281 w 4190643"/>
                <a:gd name="connsiteY5" fmla="*/ 4035192 h 4243014"/>
                <a:gd name="connsiteX0" fmla="*/ 1693943 w 4184305"/>
                <a:gd name="connsiteY0" fmla="*/ 4035192 h 4243014"/>
                <a:gd name="connsiteX1" fmla="*/ 1187515 w 4184305"/>
                <a:gd name="connsiteY1" fmla="*/ 3797206 h 4243014"/>
                <a:gd name="connsiteX2" fmla="*/ 235240 w 4184305"/>
                <a:gd name="connsiteY2" fmla="*/ 41835 h 4243014"/>
                <a:gd name="connsiteX3" fmla="*/ 3785762 w 4184305"/>
                <a:gd name="connsiteY3" fmla="*/ 0 h 4243014"/>
                <a:gd name="connsiteX4" fmla="*/ 1692432 w 4184305"/>
                <a:gd name="connsiteY4" fmla="*/ 4243014 h 4243014"/>
                <a:gd name="connsiteX5" fmla="*/ 1693943 w 4184305"/>
                <a:gd name="connsiteY5" fmla="*/ 4035192 h 4243014"/>
                <a:gd name="connsiteX0" fmla="*/ 1691833 w 4182195"/>
                <a:gd name="connsiteY0" fmla="*/ 4035192 h 4243014"/>
                <a:gd name="connsiteX1" fmla="*/ 1185405 w 4182195"/>
                <a:gd name="connsiteY1" fmla="*/ 3797206 h 4243014"/>
                <a:gd name="connsiteX2" fmla="*/ 233130 w 4182195"/>
                <a:gd name="connsiteY2" fmla="*/ 41835 h 4243014"/>
                <a:gd name="connsiteX3" fmla="*/ 3783652 w 4182195"/>
                <a:gd name="connsiteY3" fmla="*/ 0 h 4243014"/>
                <a:gd name="connsiteX4" fmla="*/ 1690322 w 4182195"/>
                <a:gd name="connsiteY4" fmla="*/ 4243014 h 4243014"/>
                <a:gd name="connsiteX5" fmla="*/ 1691833 w 4182195"/>
                <a:gd name="connsiteY5" fmla="*/ 4035192 h 4243014"/>
                <a:gd name="connsiteX0" fmla="*/ 1704628 w 4194990"/>
                <a:gd name="connsiteY0" fmla="*/ 4035192 h 4243014"/>
                <a:gd name="connsiteX1" fmla="*/ 1198200 w 4194990"/>
                <a:gd name="connsiteY1" fmla="*/ 3797206 h 4243014"/>
                <a:gd name="connsiteX2" fmla="*/ 245925 w 4194990"/>
                <a:gd name="connsiteY2" fmla="*/ 41835 h 4243014"/>
                <a:gd name="connsiteX3" fmla="*/ 3796447 w 4194990"/>
                <a:gd name="connsiteY3" fmla="*/ 0 h 4243014"/>
                <a:gd name="connsiteX4" fmla="*/ 1703117 w 4194990"/>
                <a:gd name="connsiteY4" fmla="*/ 4243014 h 4243014"/>
                <a:gd name="connsiteX5" fmla="*/ 1704628 w 4194990"/>
                <a:gd name="connsiteY5" fmla="*/ 4035192 h 4243014"/>
                <a:gd name="connsiteX0" fmla="*/ 1704628 w 4183387"/>
                <a:gd name="connsiteY0" fmla="*/ 4035192 h 4243014"/>
                <a:gd name="connsiteX1" fmla="*/ 1198200 w 4183387"/>
                <a:gd name="connsiteY1" fmla="*/ 3797206 h 4243014"/>
                <a:gd name="connsiteX2" fmla="*/ 245925 w 4183387"/>
                <a:gd name="connsiteY2" fmla="*/ 41835 h 4243014"/>
                <a:gd name="connsiteX3" fmla="*/ 3796447 w 4183387"/>
                <a:gd name="connsiteY3" fmla="*/ 0 h 4243014"/>
                <a:gd name="connsiteX4" fmla="*/ 1703117 w 4183387"/>
                <a:gd name="connsiteY4" fmla="*/ 4243014 h 4243014"/>
                <a:gd name="connsiteX5" fmla="*/ 1704628 w 4183387"/>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4828" h="4243014">
                  <a:moveTo>
                    <a:pt x="1704628" y="4035192"/>
                  </a:moveTo>
                  <a:cubicBezTo>
                    <a:pt x="1662544" y="3960890"/>
                    <a:pt x="1562761" y="3953178"/>
                    <a:pt x="1198200" y="3797206"/>
                  </a:cubicBezTo>
                  <a:cubicBezTo>
                    <a:pt x="-481438" y="3120605"/>
                    <a:pt x="27449" y="1148336"/>
                    <a:pt x="245925" y="41835"/>
                  </a:cubicBezTo>
                  <a:cubicBezTo>
                    <a:pt x="1066859" y="1063812"/>
                    <a:pt x="2766336" y="1482164"/>
                    <a:pt x="3796447" y="0"/>
                  </a:cubicBezTo>
                  <a:cubicBezTo>
                    <a:pt x="4210293" y="1103562"/>
                    <a:pt x="4989394" y="3792792"/>
                    <a:pt x="1703117" y="4243014"/>
                  </a:cubicBezTo>
                  <a:cubicBezTo>
                    <a:pt x="1709971" y="4187234"/>
                    <a:pt x="1766830" y="4148121"/>
                    <a:pt x="1704628" y="40351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7372265" y="3352300"/>
              <a:ext cx="626223" cy="25398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直角三角形 21"/>
            <p:cNvSpPr/>
            <p:nvPr/>
          </p:nvSpPr>
          <p:spPr>
            <a:xfrm>
              <a:off x="5571811" y="2889024"/>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直角三角形 21"/>
            <p:cNvSpPr/>
            <p:nvPr/>
          </p:nvSpPr>
          <p:spPr>
            <a:xfrm flipH="1">
              <a:off x="7768776" y="2758394"/>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p:cNvSpPr/>
            <p:nvPr/>
          </p:nvSpPr>
          <p:spPr>
            <a:xfrm>
              <a:off x="7036048" y="2506155"/>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a:off x="7901203" y="2533132"/>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p:cNvSpPr/>
            <p:nvPr/>
          </p:nvSpPr>
          <p:spPr>
            <a:xfrm rot="293946">
              <a:off x="6772691" y="2048813"/>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p:cNvSpPr/>
            <p:nvPr/>
          </p:nvSpPr>
          <p:spPr>
            <a:xfrm rot="21306054" flipH="1">
              <a:off x="7852734" y="2069702"/>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直角三角形 21"/>
            <p:cNvSpPr/>
            <p:nvPr/>
          </p:nvSpPr>
          <p:spPr>
            <a:xfrm>
              <a:off x="5566927" y="2889023"/>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直角三角形 21"/>
            <p:cNvSpPr/>
            <p:nvPr/>
          </p:nvSpPr>
          <p:spPr>
            <a:xfrm flipH="1">
              <a:off x="7767559" y="2756557"/>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7343284" y="2860044"/>
              <a:ext cx="684186" cy="684184"/>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7679652" y="2970227"/>
              <a:ext cx="221561" cy="221561"/>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p:cNvSpPr/>
            <p:nvPr/>
          </p:nvSpPr>
          <p:spPr>
            <a:xfrm>
              <a:off x="10329576" y="295167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674471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48613"/>
              <a:gd name="connsiteX1" fmla="*/ 4960872 w 4960872"/>
              <a:gd name="connsiteY1" fmla="*/ 5948613 h 5948613"/>
              <a:gd name="connsiteX2" fmla="*/ 0 w 4960872"/>
              <a:gd name="connsiteY2" fmla="*/ 5924550 h 5948613"/>
              <a:gd name="connsiteX3" fmla="*/ 0 w 4960872"/>
              <a:gd name="connsiteY3" fmla="*/ 2850161 h 5948613"/>
              <a:gd name="connsiteX4" fmla="*/ 4133849 w 4960872"/>
              <a:gd name="connsiteY4" fmla="*/ 0 h 5948613"/>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3"/>
          <a:srcRect l="6926" t="31297" r="45308"/>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576767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7602565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t="3586" b="1565"/>
          <a:stretch/>
        </p:blipFill>
        <p:spPr>
          <a:xfrm>
            <a:off x="951254" y="4100824"/>
            <a:ext cx="676206" cy="2757176"/>
          </a:xfrm>
          <a:prstGeom prst="rect">
            <a:avLst/>
          </a:prstGeom>
        </p:spPr>
      </p:pic>
    </p:spTree>
    <p:extLst>
      <p:ext uri="{BB962C8B-B14F-4D97-AF65-F5344CB8AC3E}">
        <p14:creationId xmlns:p14="http://schemas.microsoft.com/office/powerpoint/2010/main" val="7323001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p>
          <a:p>
            <a:r>
              <a:rPr lang="en-US" altLang="zh-CN" sz="1400">
                <a:solidFill>
                  <a:schemeClr val="tx2"/>
                </a:solidFill>
              </a:rPr>
              <a:t>THE SLIDE TITLE HERE</a:t>
            </a:r>
            <a:endParaRPr lang="zh-CN" altLang="en-US" sz="1400">
              <a:solidFill>
                <a:schemeClr val="tx2"/>
              </a:solidFill>
            </a:endParaRPr>
          </a:p>
        </p:txBody>
      </p:sp>
    </p:spTree>
    <p:extLst>
      <p:ext uri="{BB962C8B-B14F-4D97-AF65-F5344CB8AC3E}">
        <p14:creationId xmlns:p14="http://schemas.microsoft.com/office/powerpoint/2010/main" val="3805176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3">
            <a:extLst>
              <a:ext uri="{BEBA8EAE-BF5A-486C-A8C5-ECC9F3942E4B}">
                <a14:imgProps xmlns:a14="http://schemas.microsoft.com/office/drawing/2010/main">
                  <a14:imgLayer r:embed="rId4">
                    <a14:imgEffect>
                      <a14:saturation sat="66000"/>
                    </a14:imgEffect>
                  </a14:imgLayer>
                </a14:imgProps>
              </a:ext>
            </a:extLst>
          </a:blip>
          <a:srcRect r="47321" b="31071"/>
          <a:stretch/>
        </p:blipFill>
        <p:spPr>
          <a:xfrm>
            <a:off x="5882684" y="5079650"/>
            <a:ext cx="984841" cy="1292575"/>
          </a:xfrm>
          <a:prstGeom prst="rect">
            <a:avLst/>
          </a:prstGeom>
        </p:spPr>
      </p:pic>
    </p:spTree>
    <p:extLst>
      <p:ext uri="{BB962C8B-B14F-4D97-AF65-F5344CB8AC3E}">
        <p14:creationId xmlns:p14="http://schemas.microsoft.com/office/powerpoint/2010/main" val="14628463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84718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6036925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extLst>
      <p:ext uri="{BB962C8B-B14F-4D97-AF65-F5344CB8AC3E}">
        <p14:creationId xmlns:p14="http://schemas.microsoft.com/office/powerpoint/2010/main" val="3180089508"/>
      </p:ext>
    </p:extLst>
  </p:cSld>
  <p:clrMapOvr>
    <a:masterClrMapping/>
  </p:clrMapOvr>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2076</TotalTime>
  <Words>1263</Words>
  <Application>Microsoft Office PowerPoint</Application>
  <PresentationFormat>宽屏</PresentationFormat>
  <Paragraphs>100</Paragraphs>
  <Slides>14</Slides>
  <Notes>0</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14</vt:i4>
      </vt:variant>
    </vt:vector>
  </HeadingPairs>
  <TitlesOfParts>
    <vt:vector size="22" baseType="lpstr">
      <vt:lpstr>Arial</vt:lpstr>
      <vt:lpstr>Gill Sans Ultra Bold</vt:lpstr>
      <vt:lpstr>等线</vt:lpstr>
      <vt:lpstr>微软雅黑 Light</vt:lpstr>
      <vt:lpstr>Edwardian Script ITC</vt:lpstr>
      <vt:lpstr>Impact</vt:lpstr>
      <vt:lpstr>基本版式</vt:lpstr>
      <vt:lpstr>版权宣传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Windows 用户</dc:creator>
  <cp:lastModifiedBy>吴善俊</cp:lastModifiedBy>
  <cp:revision>258</cp:revision>
  <dcterms:created xsi:type="dcterms:W3CDTF">2014-12-24T03:19:07Z</dcterms:created>
  <dcterms:modified xsi:type="dcterms:W3CDTF">2017-11-05T12:56:57Z</dcterms:modified>
</cp:coreProperties>
</file>