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02" d="100"/>
          <a:sy n="102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149D-E7F2-3242-8F19-CD7CCB211B95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755C-1A24-2344-B00E-BDF0A0F751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67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335dfcc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e335dfcc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70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F8A83-6040-9D4B-B72A-B3CA75739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72D31E-F374-A746-8EE5-996BC469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3256D4-40C3-5148-B91A-97CD2801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F77C3C-23B2-D340-80D3-07B2404B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E5BB00-4577-3549-8656-F2F359D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653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49CA1-9295-FF46-B37F-657CB1BE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7FE3B6-ADEA-F74A-8976-540F41166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723FB4-E40B-6B4A-900A-CEEFE2F5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A67A7F-ECE5-D248-8AC5-420AB324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979CA6-3967-E544-A496-A7763B5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22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27B63C-3AD4-C344-BCEC-A45B13AD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CD7AB3-7205-9344-80D7-491020966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53A1BA-9780-B94C-99EA-4505CACA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C85530-36FC-7D41-9F5F-9FC356A8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2385B7-7FA5-DF4E-89A4-FA29D4BD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23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6F861-1779-AF43-ADA7-5A5621F9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363702-7168-FB42-8CDE-D6B6ECF07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FC122-641A-374C-91EB-F129E225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B231F5-702E-FF4F-9B6B-833FECA8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98AF26-5E57-5348-9255-86B7DD61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06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EDB91C-4548-0C4E-BE45-E7A0D759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D17E8F-41E0-C044-B27D-641F7226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DD9B20-5B52-DF4D-8783-B977F6ED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085164-7BBA-8442-9F99-32285ACF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8D5B5C-39B2-784F-BDF5-36DC9393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313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585922-2CAE-1D49-BCC9-09FF69FA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10537-51C4-0048-8421-2AB313B5A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A28ED6-5225-624E-AF93-5252A5DE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19897D-82F1-0440-BBCD-31925C3D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40B443-D1E9-5E4F-B087-E723DCA3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3852E9-2324-F149-88A0-737E44A5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985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1B365-9C8C-1549-9479-95E17E7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FE3968-6C6E-314C-BD14-8A3DBDCE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EFB917-1EE8-4246-8B9C-5CB37742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12CF01-4152-384F-AD48-4176B6C63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0E6A58-B66A-AD4F-A9A7-2DF8852E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D30917-257F-CF40-A05E-2EBCD9CE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B2A8D3E-3491-324D-9DA6-1C10B708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2DEC5E9-83C4-594F-A126-DA40BC03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783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76440-27BC-704B-9298-5F9F23F1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BCC52C-08DF-0C44-A7FF-5776168B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1ED7EF-20CF-444F-A43E-0E3F412D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3F3F51-6770-F444-83E2-B41C20AA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57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F414C2-3099-3045-975C-446D8C24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ADD4E-5B78-F546-8866-F24CBFE2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CC722B-08DF-744F-8348-499403C5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11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31870A-CBFC-444C-8188-CD26D0B7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6B0B95-791B-E545-AABA-45F28324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5EFDFD-0CBA-9044-A670-64F5D993F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644838-851E-2443-A8D3-D0999095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595A8F-2638-6A4A-9EC4-110426B8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C02A4C-2611-9C47-B52D-5DA12FDC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98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5A720-FDEE-BB46-96AB-1C1BB8F3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A24D0E4-8EB7-DE4B-870C-D54177D82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8E41A5-974E-FB4A-896A-3797079C2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E78429-030A-9A45-8D13-B1026F4D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5FC960-33B4-6E4D-993B-60F29DC1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08E05F-63A4-B049-8E60-2651BD0A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17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7E9EF4-66F6-2E43-BBCC-CBEEDACB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824B6F-4793-D54C-A5A0-28D730AC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4547E4-EE35-B04C-96C6-EEED80036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F239-CFE8-1040-9BD5-8D9AA521B2B9}" type="datetimeFigureOut">
              <a:rPr kumimoji="1" lang="zh-TW" altLang="en-US" smtClean="0"/>
              <a:t>2022/2/10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71E015-5D21-064D-8E10-F03B52A0D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0E3BC3-B87D-E248-B3CE-2AE386256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347D-B7C2-244C-9DF9-A2CCC68C8E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77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6"/>
          <p:cNvSpPr/>
          <p:nvPr/>
        </p:nvSpPr>
        <p:spPr>
          <a:xfrm>
            <a:off x="2046367" y="4303399"/>
            <a:ext cx="2498000" cy="931600"/>
          </a:xfrm>
          <a:prstGeom prst="rect">
            <a:avLst/>
          </a:prstGeom>
          <a:solidFill>
            <a:srgbClr val="30BACF"/>
          </a:solidFill>
          <a:ln>
            <a:noFill/>
          </a:ln>
          <a:effectLst>
            <a:outerShdw blurRad="514350" dist="228600" dir="3000000" algn="bl" rotWithShape="0">
              <a:srgbClr val="999999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56"/>
          <p:cNvSpPr txBox="1"/>
          <p:nvPr/>
        </p:nvSpPr>
        <p:spPr>
          <a:xfrm>
            <a:off x="5227067" y="2409533"/>
            <a:ext cx="7151600" cy="1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BR" sz="3067" b="1">
                <a:solidFill>
                  <a:srgbClr val="30BACF"/>
                </a:solidFill>
                <a:latin typeface="Roboto"/>
                <a:ea typeface="Roboto"/>
                <a:cs typeface="Roboto"/>
                <a:sym typeface="Roboto"/>
              </a:rPr>
              <a:t>A paragraph goes here with </a:t>
            </a:r>
            <a:endParaRPr sz="3067" b="1">
              <a:solidFill>
                <a:srgbClr val="30BAC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BR" sz="3067" b="1">
                <a:solidFill>
                  <a:srgbClr val="30BACF"/>
                </a:solidFill>
                <a:latin typeface="Roboto"/>
                <a:ea typeface="Roboto"/>
                <a:cs typeface="Roboto"/>
                <a:sym typeface="Roboto"/>
              </a:rPr>
              <a:t>your content. You can talk </a:t>
            </a:r>
            <a:endParaRPr sz="3067" b="1">
              <a:solidFill>
                <a:srgbClr val="30BAC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BR" sz="3067" b="1">
                <a:solidFill>
                  <a:srgbClr val="30BACF"/>
                </a:solidFill>
                <a:latin typeface="Roboto"/>
                <a:ea typeface="Roboto"/>
                <a:cs typeface="Roboto"/>
                <a:sym typeface="Roboto"/>
              </a:rPr>
              <a:t>about anything you’d want.</a:t>
            </a:r>
            <a:endParaRPr sz="3067" b="1">
              <a:solidFill>
                <a:srgbClr val="30BAC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56"/>
          <p:cNvSpPr txBox="1"/>
          <p:nvPr/>
        </p:nvSpPr>
        <p:spPr>
          <a:xfrm rot="-5400000">
            <a:off x="-170500" y="383343"/>
            <a:ext cx="1035200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200" b="1">
                <a:solidFill>
                  <a:srgbClr val="30BACF"/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 sz="400">
              <a:solidFill>
                <a:srgbClr val="30BACF"/>
              </a:solidFill>
            </a:endParaRPr>
          </a:p>
        </p:txBody>
      </p:sp>
      <p:cxnSp>
        <p:nvCxnSpPr>
          <p:cNvPr id="660" name="Google Shape;660;p56"/>
          <p:cNvCxnSpPr/>
          <p:nvPr/>
        </p:nvCxnSpPr>
        <p:spPr>
          <a:xfrm>
            <a:off x="111700" y="3429000"/>
            <a:ext cx="470800" cy="0"/>
          </a:xfrm>
          <a:prstGeom prst="straightConnector1">
            <a:avLst/>
          </a:prstGeom>
          <a:noFill/>
          <a:ln w="19050" cap="flat" cmpd="sng">
            <a:solidFill>
              <a:srgbClr val="30BA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1" name="Google Shape;661;p56"/>
          <p:cNvSpPr txBox="1"/>
          <p:nvPr/>
        </p:nvSpPr>
        <p:spPr>
          <a:xfrm>
            <a:off x="2403328" y="4380324"/>
            <a:ext cx="2140800" cy="68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Clara Borges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</a:pPr>
            <a:r>
              <a:rPr lang="pt-BR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Business Leader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2" name="Google Shape;662;p56"/>
          <p:cNvPicPr preferRelativeResize="0"/>
          <p:nvPr/>
        </p:nvPicPr>
        <p:blipFill rotWithShape="1">
          <a:blip r:embed="rId3">
            <a:alphaModFix/>
          </a:blip>
          <a:srcRect l="16654" r="16647"/>
          <a:stretch/>
        </p:blipFill>
        <p:spPr>
          <a:xfrm>
            <a:off x="2343693" y="1808267"/>
            <a:ext cx="1903200" cy="19024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59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Macintosh PowerPoint</Application>
  <PresentationFormat>寬螢幕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吴 善俊</dc:creator>
  <cp:lastModifiedBy>吴 善俊</cp:lastModifiedBy>
  <cp:revision>1</cp:revision>
  <dcterms:created xsi:type="dcterms:W3CDTF">2022-02-10T08:12:28Z</dcterms:created>
  <dcterms:modified xsi:type="dcterms:W3CDTF">2022-02-10T08:13:58Z</dcterms:modified>
</cp:coreProperties>
</file>