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6" r:id="rId2"/>
    <p:sldMasterId id="2147483701" r:id="rId3"/>
  </p:sldMasterIdLst>
  <p:handoutMasterIdLst>
    <p:handoutMasterId r:id="rId5"/>
  </p:handoutMasterIdLst>
  <p:sldIdLst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64" userDrawn="1">
          <p15:clr>
            <a:srgbClr val="A4A3A4"/>
          </p15:clr>
        </p15:guide>
        <p15:guide id="4" orient="horz" pos="264" userDrawn="1">
          <p15:clr>
            <a:srgbClr val="A4A3A4"/>
          </p15:clr>
        </p15:guide>
        <p15:guide id="5" pos="7416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F88"/>
    <a:srgbClr val="4CD2B1"/>
    <a:srgbClr val="00BCD4"/>
    <a:srgbClr val="429AE2"/>
    <a:srgbClr val="E8ECEB"/>
    <a:srgbClr val="99A6AF"/>
    <a:srgbClr val="393D50"/>
    <a:srgbClr val="2C2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94" autoAdjust="0"/>
  </p:normalViewPr>
  <p:slideViewPr>
    <p:cSldViewPr snapToGrid="0" showGuides="1">
      <p:cViewPr varScale="1">
        <p:scale>
          <a:sx n="117" d="100"/>
          <a:sy n="117" d="100"/>
        </p:scale>
        <p:origin x="784" y="168"/>
      </p:cViewPr>
      <p:guideLst>
        <p:guide orient="horz" pos="2160"/>
        <p:guide pos="3840"/>
        <p:guide pos="264"/>
        <p:guide orient="horz" pos="264"/>
        <p:guide pos="7416"/>
        <p:guide orient="horz" pos="4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16"/>
    </p:cViewPr>
  </p:sorterViewPr>
  <p:notesViewPr>
    <p:cSldViewPr snapToGrid="0" showGuides="1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2D1-402A-9416-F30C75722160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2D1-402A-9416-F30C7572216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D1-402A-9416-F30C75722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0E-407E-8353-129E8314345B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10E-407E-8353-129E8314345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0E-407E-8353-129E83143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38-4898-B008-2398DF0B6039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38-4898-B008-2398DF0B603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57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38-4898-B008-2398DF0B6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7B-415E-8CC9-13039A092F8B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7B-415E-8CC9-13039A092F8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7B-415E-8CC9-13039A092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07342B-17AF-4742-8FB9-26EC5BCB6D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5D6330-CDB7-47AE-B692-27DBC73864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AAA34-E128-4B70-BC2F-58F2DE1D9CAD}" type="datetimeFigureOut">
              <a:rPr lang="en-ID" smtClean="0"/>
              <a:t>01/03/22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6FBE05-8AA3-4E0B-AC38-7022EA0A35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3F9CE-488C-4222-A7C8-F096EC5CB9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54B2E-FD55-4EBA-9BCB-12E670D76A4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3193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1080527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264" userDrawn="1">
          <p15:clr>
            <a:srgbClr val="FBAE40"/>
          </p15:clr>
        </p15:guide>
        <p15:guide id="4" orient="horz" pos="264" userDrawn="1">
          <p15:clr>
            <a:srgbClr val="FBAE40"/>
          </p15:clr>
        </p15:guide>
        <p15:guide id="5" orient="horz" pos="4056" userDrawn="1">
          <p15:clr>
            <a:srgbClr val="FBAE40"/>
          </p15:clr>
        </p15:guide>
        <p15:guide id="6" pos="74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B964595-677F-478D-81DC-DE7C05BBE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233371" y="723583"/>
            <a:ext cx="3573278" cy="3571586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FB6C4949-6D3A-46DE-BA7D-05CB662A57D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384415" y="2580587"/>
            <a:ext cx="3573278" cy="3571586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817553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D97BF0DD-EE41-4397-A6F9-4167EFC49BC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53177" y="694113"/>
            <a:ext cx="5485646" cy="5485646"/>
          </a:xfrm>
          <a:prstGeom prst="teardrop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17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F37DADC-3E96-4B7B-A813-F2DC791AEBA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53177" y="686177"/>
            <a:ext cx="5485646" cy="5485646"/>
          </a:xfrm>
          <a:custGeom>
            <a:avLst/>
            <a:gdLst>
              <a:gd name="connsiteX0" fmla="*/ 2742823 w 5485646"/>
              <a:gd name="connsiteY0" fmla="*/ 0 h 5485646"/>
              <a:gd name="connsiteX1" fmla="*/ 5485646 w 5485646"/>
              <a:gd name="connsiteY1" fmla="*/ 2742823 h 5485646"/>
              <a:gd name="connsiteX2" fmla="*/ 2742823 w 5485646"/>
              <a:gd name="connsiteY2" fmla="*/ 5485646 h 5485646"/>
              <a:gd name="connsiteX3" fmla="*/ 0 w 5485646"/>
              <a:gd name="connsiteY3" fmla="*/ 2742823 h 548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5646" h="5485646">
                <a:moveTo>
                  <a:pt x="2742823" y="0"/>
                </a:moveTo>
                <a:lnTo>
                  <a:pt x="5485646" y="2742823"/>
                </a:lnTo>
                <a:lnTo>
                  <a:pt x="2742823" y="5485646"/>
                </a:lnTo>
                <a:lnTo>
                  <a:pt x="0" y="274282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5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0ACF7FD7-4CFD-49DE-9C2C-32B8571785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353177" y="694113"/>
            <a:ext cx="5485646" cy="5485646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98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D0681BA-5AAD-47B1-8C64-5A4461B22CD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497868" y="1525484"/>
            <a:ext cx="5196258" cy="4479533"/>
          </a:xfrm>
          <a:custGeom>
            <a:avLst/>
            <a:gdLst>
              <a:gd name="connsiteX0" fmla="*/ 0 w 5196258"/>
              <a:gd name="connsiteY0" fmla="*/ 0 h 4479533"/>
              <a:gd name="connsiteX1" fmla="*/ 5196258 w 5196258"/>
              <a:gd name="connsiteY1" fmla="*/ 0 h 4479533"/>
              <a:gd name="connsiteX2" fmla="*/ 2598129 w 5196258"/>
              <a:gd name="connsiteY2" fmla="*/ 4479533 h 4479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96258" h="4479533">
                <a:moveTo>
                  <a:pt x="0" y="0"/>
                </a:moveTo>
                <a:lnTo>
                  <a:pt x="5196258" y="0"/>
                </a:lnTo>
                <a:lnTo>
                  <a:pt x="2598129" y="447953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53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318" y="2998806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spc="2000" baseline="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The Title Here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B9835436-9355-45BC-9715-AB9A8CE0E3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04571" y="1526875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ED10EFD6-1EA2-4658-9B50-F24E55AC76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992702" y="1526875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59D46A56-853A-4AFF-948B-10F2EDB9F59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616440" y="1526875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E4739778-0CDD-4D58-8B85-7AF51DA358B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928329" y="1526875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B1DCDDE9-8B84-4D5E-B270-13DA64EA2DF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04571" y="3899138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728A5C7-5770-49E7-8ACD-C9487A085186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992702" y="3899138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40636BAF-0861-487D-933D-B400FF7DF33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616440" y="3899138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1709E044-4922-46D1-ACF0-673ED613E46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28329" y="3899138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10090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75BFAE38-5543-4808-A708-530856951C3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39644" y="1968219"/>
            <a:ext cx="1895708" cy="1895682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1E41A42-70C8-43A1-8A30-9F1AF0E5E1D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27088" y="1968219"/>
            <a:ext cx="1895708" cy="1895682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BAA72CF-67F4-49E6-9737-31CCF079DF9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614532" y="1968219"/>
            <a:ext cx="1895708" cy="1895682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83268C97-AAF3-4E0D-9539-0C9038C0D0F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301976" y="1968219"/>
            <a:ext cx="1895708" cy="1895682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1776806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8475EEB-2C23-447B-A2F8-7CD9F2E8A91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595498" y="2820884"/>
            <a:ext cx="1412673" cy="1765605"/>
          </a:xfrm>
          <a:custGeom>
            <a:avLst/>
            <a:gdLst>
              <a:gd name="connsiteX0" fmla="*/ 235450 w 1412673"/>
              <a:gd name="connsiteY0" fmla="*/ 0 h 1765605"/>
              <a:gd name="connsiteX1" fmla="*/ 1177223 w 1412673"/>
              <a:gd name="connsiteY1" fmla="*/ 0 h 1765605"/>
              <a:gd name="connsiteX2" fmla="*/ 1412673 w 1412673"/>
              <a:gd name="connsiteY2" fmla="*/ 235450 h 1765605"/>
              <a:gd name="connsiteX3" fmla="*/ 1412673 w 1412673"/>
              <a:gd name="connsiteY3" fmla="*/ 1530155 h 1765605"/>
              <a:gd name="connsiteX4" fmla="*/ 1177223 w 1412673"/>
              <a:gd name="connsiteY4" fmla="*/ 1765605 h 1765605"/>
              <a:gd name="connsiteX5" fmla="*/ 235450 w 1412673"/>
              <a:gd name="connsiteY5" fmla="*/ 1765605 h 1765605"/>
              <a:gd name="connsiteX6" fmla="*/ 0 w 1412673"/>
              <a:gd name="connsiteY6" fmla="*/ 1530155 h 1765605"/>
              <a:gd name="connsiteX7" fmla="*/ 0 w 1412673"/>
              <a:gd name="connsiteY7" fmla="*/ 235450 h 1765605"/>
              <a:gd name="connsiteX8" fmla="*/ 235450 w 1412673"/>
              <a:gd name="connsiteY8" fmla="*/ 0 h 176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673" h="1765605">
                <a:moveTo>
                  <a:pt x="235450" y="0"/>
                </a:moveTo>
                <a:lnTo>
                  <a:pt x="1177223" y="0"/>
                </a:lnTo>
                <a:cubicBezTo>
                  <a:pt x="1307258" y="0"/>
                  <a:pt x="1412673" y="105415"/>
                  <a:pt x="1412673" y="235450"/>
                </a:cubicBezTo>
                <a:lnTo>
                  <a:pt x="1412673" y="1530155"/>
                </a:lnTo>
                <a:cubicBezTo>
                  <a:pt x="1412673" y="1660190"/>
                  <a:pt x="1307258" y="1765605"/>
                  <a:pt x="1177223" y="1765605"/>
                </a:cubicBezTo>
                <a:lnTo>
                  <a:pt x="235450" y="1765605"/>
                </a:lnTo>
                <a:cubicBezTo>
                  <a:pt x="105415" y="1765605"/>
                  <a:pt x="0" y="1660190"/>
                  <a:pt x="0" y="1530155"/>
                </a:cubicBezTo>
                <a:lnTo>
                  <a:pt x="0" y="235450"/>
                </a:lnTo>
                <a:cubicBezTo>
                  <a:pt x="0" y="105415"/>
                  <a:pt x="105415" y="0"/>
                  <a:pt x="235450" y="0"/>
                </a:cubicBezTo>
                <a:close/>
              </a:path>
            </a:pathLst>
          </a:custGeom>
          <a:ln w="50800">
            <a:noFill/>
          </a:ln>
        </p:spPr>
        <p:txBody>
          <a:bodyPr wrap="square">
            <a:no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BDB0162-D52D-4108-9AAD-446F1F56CFF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08719" y="2683490"/>
            <a:ext cx="1632536" cy="2040394"/>
          </a:xfrm>
          <a:custGeom>
            <a:avLst/>
            <a:gdLst>
              <a:gd name="connsiteX0" fmla="*/ 235450 w 1412673"/>
              <a:gd name="connsiteY0" fmla="*/ 0 h 1765605"/>
              <a:gd name="connsiteX1" fmla="*/ 1177223 w 1412673"/>
              <a:gd name="connsiteY1" fmla="*/ 0 h 1765605"/>
              <a:gd name="connsiteX2" fmla="*/ 1412673 w 1412673"/>
              <a:gd name="connsiteY2" fmla="*/ 235450 h 1765605"/>
              <a:gd name="connsiteX3" fmla="*/ 1412673 w 1412673"/>
              <a:gd name="connsiteY3" fmla="*/ 1530155 h 1765605"/>
              <a:gd name="connsiteX4" fmla="*/ 1177223 w 1412673"/>
              <a:gd name="connsiteY4" fmla="*/ 1765605 h 1765605"/>
              <a:gd name="connsiteX5" fmla="*/ 235450 w 1412673"/>
              <a:gd name="connsiteY5" fmla="*/ 1765605 h 1765605"/>
              <a:gd name="connsiteX6" fmla="*/ 0 w 1412673"/>
              <a:gd name="connsiteY6" fmla="*/ 1530155 h 1765605"/>
              <a:gd name="connsiteX7" fmla="*/ 0 w 1412673"/>
              <a:gd name="connsiteY7" fmla="*/ 235450 h 1765605"/>
              <a:gd name="connsiteX8" fmla="*/ 235450 w 1412673"/>
              <a:gd name="connsiteY8" fmla="*/ 0 h 176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673" h="1765605">
                <a:moveTo>
                  <a:pt x="235450" y="0"/>
                </a:moveTo>
                <a:lnTo>
                  <a:pt x="1177223" y="0"/>
                </a:lnTo>
                <a:cubicBezTo>
                  <a:pt x="1307258" y="0"/>
                  <a:pt x="1412673" y="105415"/>
                  <a:pt x="1412673" y="235450"/>
                </a:cubicBezTo>
                <a:lnTo>
                  <a:pt x="1412673" y="1530155"/>
                </a:lnTo>
                <a:cubicBezTo>
                  <a:pt x="1412673" y="1660190"/>
                  <a:pt x="1307258" y="1765605"/>
                  <a:pt x="1177223" y="1765605"/>
                </a:cubicBezTo>
                <a:lnTo>
                  <a:pt x="235450" y="1765605"/>
                </a:lnTo>
                <a:cubicBezTo>
                  <a:pt x="105415" y="1765605"/>
                  <a:pt x="0" y="1660190"/>
                  <a:pt x="0" y="1530155"/>
                </a:cubicBezTo>
                <a:lnTo>
                  <a:pt x="0" y="235450"/>
                </a:lnTo>
                <a:cubicBezTo>
                  <a:pt x="0" y="105415"/>
                  <a:pt x="105415" y="0"/>
                  <a:pt x="235450" y="0"/>
                </a:cubicBezTo>
                <a:close/>
              </a:path>
            </a:pathLst>
          </a:custGeom>
          <a:ln w="50800">
            <a:noFill/>
          </a:ln>
        </p:spPr>
        <p:txBody>
          <a:bodyPr wrap="square">
            <a:no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4F80A50-9AF0-4B80-B6A9-469867E529A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66077" y="2820884"/>
            <a:ext cx="1412673" cy="1765605"/>
          </a:xfrm>
          <a:custGeom>
            <a:avLst/>
            <a:gdLst>
              <a:gd name="connsiteX0" fmla="*/ 235450 w 1412673"/>
              <a:gd name="connsiteY0" fmla="*/ 0 h 1765605"/>
              <a:gd name="connsiteX1" fmla="*/ 1177223 w 1412673"/>
              <a:gd name="connsiteY1" fmla="*/ 0 h 1765605"/>
              <a:gd name="connsiteX2" fmla="*/ 1412673 w 1412673"/>
              <a:gd name="connsiteY2" fmla="*/ 235450 h 1765605"/>
              <a:gd name="connsiteX3" fmla="*/ 1412673 w 1412673"/>
              <a:gd name="connsiteY3" fmla="*/ 1530155 h 1765605"/>
              <a:gd name="connsiteX4" fmla="*/ 1177223 w 1412673"/>
              <a:gd name="connsiteY4" fmla="*/ 1765605 h 1765605"/>
              <a:gd name="connsiteX5" fmla="*/ 235450 w 1412673"/>
              <a:gd name="connsiteY5" fmla="*/ 1765605 h 1765605"/>
              <a:gd name="connsiteX6" fmla="*/ 0 w 1412673"/>
              <a:gd name="connsiteY6" fmla="*/ 1530155 h 1765605"/>
              <a:gd name="connsiteX7" fmla="*/ 0 w 1412673"/>
              <a:gd name="connsiteY7" fmla="*/ 235450 h 1765605"/>
              <a:gd name="connsiteX8" fmla="*/ 235450 w 1412673"/>
              <a:gd name="connsiteY8" fmla="*/ 0 h 176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673" h="1765605">
                <a:moveTo>
                  <a:pt x="235450" y="0"/>
                </a:moveTo>
                <a:lnTo>
                  <a:pt x="1177223" y="0"/>
                </a:lnTo>
                <a:cubicBezTo>
                  <a:pt x="1307258" y="0"/>
                  <a:pt x="1412673" y="105415"/>
                  <a:pt x="1412673" y="235450"/>
                </a:cubicBezTo>
                <a:lnTo>
                  <a:pt x="1412673" y="1530155"/>
                </a:lnTo>
                <a:cubicBezTo>
                  <a:pt x="1412673" y="1660190"/>
                  <a:pt x="1307258" y="1765605"/>
                  <a:pt x="1177223" y="1765605"/>
                </a:cubicBezTo>
                <a:lnTo>
                  <a:pt x="235450" y="1765605"/>
                </a:lnTo>
                <a:cubicBezTo>
                  <a:pt x="105415" y="1765605"/>
                  <a:pt x="0" y="1660190"/>
                  <a:pt x="0" y="1530155"/>
                </a:cubicBezTo>
                <a:lnTo>
                  <a:pt x="0" y="235450"/>
                </a:lnTo>
                <a:cubicBezTo>
                  <a:pt x="0" y="105415"/>
                  <a:pt x="105415" y="0"/>
                  <a:pt x="235450" y="0"/>
                </a:cubicBezTo>
                <a:close/>
              </a:path>
            </a:pathLst>
          </a:custGeom>
          <a:ln w="50800">
            <a:noFill/>
          </a:ln>
        </p:spPr>
        <p:txBody>
          <a:bodyPr wrap="square">
            <a:no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1481642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045D476-EE01-4AE4-9536-905EB7326B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528" y="1758153"/>
            <a:ext cx="2470836" cy="2470836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14A96502-0321-4552-A6DA-D0D7E1C9CD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0581" y="1758153"/>
            <a:ext cx="2470836" cy="2470836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4FEB5DFB-15FD-45B7-9257-042BDEB602C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96634" y="1758153"/>
            <a:ext cx="2470836" cy="2470836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74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0E62EE2A-0952-4617-BC8E-AED5EDEDCF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4176" y="591851"/>
            <a:ext cx="3358348" cy="5746603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45226" y="591852"/>
            <a:ext cx="6707236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3225917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045D476-EE01-4AE4-9536-905EB7326B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8223" y="2299152"/>
            <a:ext cx="2654978" cy="2654978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25370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279BA00E-FD2E-4DC3-9F21-D6C6EF0D41D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914360" y="2276987"/>
            <a:ext cx="1754557" cy="3061024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7B60B345-2A0E-422F-9035-34696D72CE3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071745" y="2276987"/>
            <a:ext cx="1754557" cy="3061024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AB20C065-EB2E-4523-893F-163B3B68C15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682718" y="2276987"/>
            <a:ext cx="1754557" cy="3061024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60015E9-C302-4B78-AFC2-0333C27FB86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270752" y="2047670"/>
            <a:ext cx="1965266" cy="3459895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75BFAE38-5543-4808-A708-530856951C3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54724" y="2276987"/>
            <a:ext cx="1754557" cy="3061024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12197486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75957BAE-3A19-4D42-A0F8-22FEF12153E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320803" y="2179666"/>
            <a:ext cx="1787951" cy="3152091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279BA00E-FD2E-4DC3-9F21-D6C6EF0D41D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87707" y="2179666"/>
            <a:ext cx="1787951" cy="3152091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3090313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279BA00E-FD2E-4DC3-9F21-D6C6EF0D41D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92214" y="2065691"/>
            <a:ext cx="2016492" cy="3582073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36891813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B3773149-1CA9-40C1-85F4-DDAE2A73423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964002" y="2050543"/>
            <a:ext cx="3378873" cy="21045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9F60A7F-454E-403A-9959-D76D32B6F4D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848929" y="2050543"/>
            <a:ext cx="3378873" cy="21045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2786118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A8E128A3-EA62-447F-BE6D-27B4FC5D2BC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119892" y="1933238"/>
            <a:ext cx="2090119" cy="29445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91F206D7-CAED-43C1-B248-C5813FB4124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577441" y="3494364"/>
            <a:ext cx="2090119" cy="29445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9F60A7F-454E-403A-9959-D76D32B6F4D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662343" y="511059"/>
            <a:ext cx="2090119" cy="29445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4263959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B2D58EF-EFC1-463B-A6AE-08DF2B02263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84539" y="2441316"/>
            <a:ext cx="3982875" cy="24875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1F8A01BD-3472-4301-A20C-3F91E2211E5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26225" y="2441316"/>
            <a:ext cx="3982875" cy="24875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7958924-B51D-403C-8945-5C5C2089892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88419" y="2107613"/>
            <a:ext cx="4995066" cy="31197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38658627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530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64FC66AC-8355-421D-8F19-CB260E45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18766580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029A0755-A2E7-4B3B-9BEA-52000310F7D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318" y="2998806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spc="2000" baseline="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The Title Here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1119324C-CA40-4CD1-AF92-8850F13EAA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04571" y="1526875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D4EDFA3B-4A41-4611-B38B-67B585E5E01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992702" y="1526875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E23A3B-75DA-4C6A-811B-0CBDA1F8812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616440" y="1526875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0BBCEE9-8129-42F0-9934-6467097B462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928329" y="1526875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006FB4-E1D1-4680-ACF6-BB7A5F596DE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04571" y="3899138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56DECC-5F72-44E9-A55F-BFEB07F33954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992702" y="3899138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5D5390A6-B2FB-4A35-9154-60486E1ADCD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616440" y="3899138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B0E27FEA-3D64-4A31-B866-9F6FC53D959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28329" y="3899138"/>
            <a:ext cx="1449258" cy="1449238"/>
          </a:xfrm>
          <a:prstGeom prst="ellipse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865845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23A7CEFF-C3AE-40DF-A6E4-636398526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5967" y="591852"/>
            <a:ext cx="5482817" cy="2822224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C3403712-DED2-4130-9E83-BF166E267D8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15967" y="3516364"/>
            <a:ext cx="5482817" cy="2822224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A1BD9B4-0A8E-4363-89FD-87D3DEC2387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08242" y="3516364"/>
            <a:ext cx="5482817" cy="2822224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5FF0789-171D-40E8-8AF7-4BCC37FB56C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08242" y="591852"/>
            <a:ext cx="5482817" cy="2822224"/>
          </a:xfrm>
          <a:custGeom>
            <a:avLst/>
            <a:gdLst>
              <a:gd name="connsiteX0" fmla="*/ 0 w 5482817"/>
              <a:gd name="connsiteY0" fmla="*/ 0 h 2822224"/>
              <a:gd name="connsiteX1" fmla="*/ 4684636 w 5482817"/>
              <a:gd name="connsiteY1" fmla="*/ 0 h 2822224"/>
              <a:gd name="connsiteX2" fmla="*/ 5482817 w 5482817"/>
              <a:gd name="connsiteY2" fmla="*/ 798181 h 2822224"/>
              <a:gd name="connsiteX3" fmla="*/ 5482817 w 5482817"/>
              <a:gd name="connsiteY3" fmla="*/ 2822224 h 2822224"/>
              <a:gd name="connsiteX4" fmla="*/ 0 w 5482817"/>
              <a:gd name="connsiteY4" fmla="*/ 2822224 h 282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2817" h="2822224">
                <a:moveTo>
                  <a:pt x="0" y="0"/>
                </a:moveTo>
                <a:lnTo>
                  <a:pt x="4684636" y="0"/>
                </a:lnTo>
                <a:lnTo>
                  <a:pt x="5482817" y="798181"/>
                </a:lnTo>
                <a:lnTo>
                  <a:pt x="5482817" y="2822224"/>
                </a:lnTo>
                <a:lnTo>
                  <a:pt x="0" y="2822224"/>
                </a:lnTo>
                <a:close/>
              </a:path>
            </a:pathLst>
          </a:custGeom>
          <a:ln w="50800">
            <a:noFill/>
          </a:ln>
        </p:spPr>
        <p:txBody>
          <a:bodyPr wrap="square">
            <a:no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6821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C72ED7A-7E40-4B79-A22E-C3E54D9CDD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07157" y="2887203"/>
            <a:ext cx="1180021" cy="1180021"/>
          </a:xfrm>
          <a:custGeom>
            <a:avLst/>
            <a:gdLst>
              <a:gd name="connsiteX0" fmla="*/ 590011 w 1180021"/>
              <a:gd name="connsiteY0" fmla="*/ 0 h 1180021"/>
              <a:gd name="connsiteX1" fmla="*/ 1180021 w 1180021"/>
              <a:gd name="connsiteY1" fmla="*/ 590011 h 1180021"/>
              <a:gd name="connsiteX2" fmla="*/ 1079257 w 1180021"/>
              <a:gd name="connsiteY2" fmla="*/ 919891 h 1180021"/>
              <a:gd name="connsiteX3" fmla="*/ 1057933 w 1180021"/>
              <a:gd name="connsiteY3" fmla="*/ 945736 h 1180021"/>
              <a:gd name="connsiteX4" fmla="*/ 1058285 w 1180021"/>
              <a:gd name="connsiteY4" fmla="*/ 945418 h 1180021"/>
              <a:gd name="connsiteX5" fmla="*/ 1122485 w 1180021"/>
              <a:gd name="connsiteY5" fmla="*/ 1176834 h 1180021"/>
              <a:gd name="connsiteX6" fmla="*/ 900271 w 1180021"/>
              <a:gd name="connsiteY6" fmla="*/ 1089906 h 1180021"/>
              <a:gd name="connsiteX7" fmla="*/ 819670 w 1180021"/>
              <a:gd name="connsiteY7" fmla="*/ 1133655 h 1180021"/>
              <a:gd name="connsiteX8" fmla="*/ 590011 w 1180021"/>
              <a:gd name="connsiteY8" fmla="*/ 1180021 h 1180021"/>
              <a:gd name="connsiteX9" fmla="*/ 0 w 1180021"/>
              <a:gd name="connsiteY9" fmla="*/ 590011 h 1180021"/>
              <a:gd name="connsiteX10" fmla="*/ 590011 w 1180021"/>
              <a:gd name="connsiteY10" fmla="*/ 0 h 118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0021" h="1180021">
                <a:moveTo>
                  <a:pt x="590011" y="0"/>
                </a:moveTo>
                <a:cubicBezTo>
                  <a:pt x="915864" y="0"/>
                  <a:pt x="1180021" y="264157"/>
                  <a:pt x="1180021" y="590011"/>
                </a:cubicBezTo>
                <a:cubicBezTo>
                  <a:pt x="1180021" y="712206"/>
                  <a:pt x="1142874" y="825725"/>
                  <a:pt x="1079257" y="919891"/>
                </a:cubicBezTo>
                <a:lnTo>
                  <a:pt x="1057933" y="945736"/>
                </a:lnTo>
                <a:lnTo>
                  <a:pt x="1058285" y="945418"/>
                </a:lnTo>
                <a:lnTo>
                  <a:pt x="1122485" y="1176834"/>
                </a:lnTo>
                <a:lnTo>
                  <a:pt x="900271" y="1089906"/>
                </a:lnTo>
                <a:lnTo>
                  <a:pt x="819670" y="1133655"/>
                </a:lnTo>
                <a:cubicBezTo>
                  <a:pt x="749082" y="1163512"/>
                  <a:pt x="671475" y="1180021"/>
                  <a:pt x="590011" y="1180021"/>
                </a:cubicBezTo>
                <a:cubicBezTo>
                  <a:pt x="264157" y="1180021"/>
                  <a:pt x="0" y="915864"/>
                  <a:pt x="0" y="590011"/>
                </a:cubicBezTo>
                <a:cubicBezTo>
                  <a:pt x="0" y="264157"/>
                  <a:pt x="264157" y="0"/>
                  <a:pt x="59001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27629CF-81CC-4026-8937-9309F3A7AAC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907157" y="4710173"/>
            <a:ext cx="1180021" cy="1180021"/>
          </a:xfrm>
          <a:custGeom>
            <a:avLst/>
            <a:gdLst>
              <a:gd name="connsiteX0" fmla="*/ 590011 w 1180021"/>
              <a:gd name="connsiteY0" fmla="*/ 0 h 1180021"/>
              <a:gd name="connsiteX1" fmla="*/ 1180021 w 1180021"/>
              <a:gd name="connsiteY1" fmla="*/ 590011 h 1180021"/>
              <a:gd name="connsiteX2" fmla="*/ 1079257 w 1180021"/>
              <a:gd name="connsiteY2" fmla="*/ 919891 h 1180021"/>
              <a:gd name="connsiteX3" fmla="*/ 1057933 w 1180021"/>
              <a:gd name="connsiteY3" fmla="*/ 945736 h 1180021"/>
              <a:gd name="connsiteX4" fmla="*/ 1058285 w 1180021"/>
              <a:gd name="connsiteY4" fmla="*/ 945418 h 1180021"/>
              <a:gd name="connsiteX5" fmla="*/ 1122485 w 1180021"/>
              <a:gd name="connsiteY5" fmla="*/ 1176834 h 1180021"/>
              <a:gd name="connsiteX6" fmla="*/ 900271 w 1180021"/>
              <a:gd name="connsiteY6" fmla="*/ 1089906 h 1180021"/>
              <a:gd name="connsiteX7" fmla="*/ 819670 w 1180021"/>
              <a:gd name="connsiteY7" fmla="*/ 1133655 h 1180021"/>
              <a:gd name="connsiteX8" fmla="*/ 590011 w 1180021"/>
              <a:gd name="connsiteY8" fmla="*/ 1180021 h 1180021"/>
              <a:gd name="connsiteX9" fmla="*/ 0 w 1180021"/>
              <a:gd name="connsiteY9" fmla="*/ 590011 h 1180021"/>
              <a:gd name="connsiteX10" fmla="*/ 590011 w 1180021"/>
              <a:gd name="connsiteY10" fmla="*/ 0 h 118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0021" h="1180021">
                <a:moveTo>
                  <a:pt x="590011" y="0"/>
                </a:moveTo>
                <a:cubicBezTo>
                  <a:pt x="915864" y="0"/>
                  <a:pt x="1180021" y="264157"/>
                  <a:pt x="1180021" y="590011"/>
                </a:cubicBezTo>
                <a:cubicBezTo>
                  <a:pt x="1180021" y="712206"/>
                  <a:pt x="1142874" y="825725"/>
                  <a:pt x="1079257" y="919891"/>
                </a:cubicBezTo>
                <a:lnTo>
                  <a:pt x="1057933" y="945736"/>
                </a:lnTo>
                <a:lnTo>
                  <a:pt x="1058285" y="945418"/>
                </a:lnTo>
                <a:lnTo>
                  <a:pt x="1122485" y="1176834"/>
                </a:lnTo>
                <a:lnTo>
                  <a:pt x="900271" y="1089906"/>
                </a:lnTo>
                <a:lnTo>
                  <a:pt x="819670" y="1133655"/>
                </a:lnTo>
                <a:cubicBezTo>
                  <a:pt x="749082" y="1163512"/>
                  <a:pt x="671475" y="1180021"/>
                  <a:pt x="590011" y="1180021"/>
                </a:cubicBezTo>
                <a:cubicBezTo>
                  <a:pt x="264157" y="1180021"/>
                  <a:pt x="0" y="915864"/>
                  <a:pt x="0" y="590011"/>
                </a:cubicBezTo>
                <a:cubicBezTo>
                  <a:pt x="0" y="264157"/>
                  <a:pt x="264157" y="0"/>
                  <a:pt x="59001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B95E304-5A15-4C02-BDBE-1963356C1A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07157" y="1036866"/>
            <a:ext cx="1180021" cy="1180021"/>
          </a:xfrm>
          <a:custGeom>
            <a:avLst/>
            <a:gdLst>
              <a:gd name="connsiteX0" fmla="*/ 590011 w 1180021"/>
              <a:gd name="connsiteY0" fmla="*/ 0 h 1180021"/>
              <a:gd name="connsiteX1" fmla="*/ 1180021 w 1180021"/>
              <a:gd name="connsiteY1" fmla="*/ 590011 h 1180021"/>
              <a:gd name="connsiteX2" fmla="*/ 1079257 w 1180021"/>
              <a:gd name="connsiteY2" fmla="*/ 919891 h 1180021"/>
              <a:gd name="connsiteX3" fmla="*/ 1057933 w 1180021"/>
              <a:gd name="connsiteY3" fmla="*/ 945736 h 1180021"/>
              <a:gd name="connsiteX4" fmla="*/ 1058285 w 1180021"/>
              <a:gd name="connsiteY4" fmla="*/ 945418 h 1180021"/>
              <a:gd name="connsiteX5" fmla="*/ 1122485 w 1180021"/>
              <a:gd name="connsiteY5" fmla="*/ 1176834 h 1180021"/>
              <a:gd name="connsiteX6" fmla="*/ 900271 w 1180021"/>
              <a:gd name="connsiteY6" fmla="*/ 1089906 h 1180021"/>
              <a:gd name="connsiteX7" fmla="*/ 819670 w 1180021"/>
              <a:gd name="connsiteY7" fmla="*/ 1133655 h 1180021"/>
              <a:gd name="connsiteX8" fmla="*/ 590011 w 1180021"/>
              <a:gd name="connsiteY8" fmla="*/ 1180021 h 1180021"/>
              <a:gd name="connsiteX9" fmla="*/ 0 w 1180021"/>
              <a:gd name="connsiteY9" fmla="*/ 590011 h 1180021"/>
              <a:gd name="connsiteX10" fmla="*/ 590011 w 1180021"/>
              <a:gd name="connsiteY10" fmla="*/ 0 h 118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0021" h="1180021">
                <a:moveTo>
                  <a:pt x="590011" y="0"/>
                </a:moveTo>
                <a:cubicBezTo>
                  <a:pt x="915864" y="0"/>
                  <a:pt x="1180021" y="264157"/>
                  <a:pt x="1180021" y="590011"/>
                </a:cubicBezTo>
                <a:cubicBezTo>
                  <a:pt x="1180021" y="712206"/>
                  <a:pt x="1142874" y="825725"/>
                  <a:pt x="1079257" y="919891"/>
                </a:cubicBezTo>
                <a:lnTo>
                  <a:pt x="1057933" y="945736"/>
                </a:lnTo>
                <a:lnTo>
                  <a:pt x="1058285" y="945418"/>
                </a:lnTo>
                <a:lnTo>
                  <a:pt x="1122485" y="1176834"/>
                </a:lnTo>
                <a:lnTo>
                  <a:pt x="900271" y="1089906"/>
                </a:lnTo>
                <a:lnTo>
                  <a:pt x="819670" y="1133655"/>
                </a:lnTo>
                <a:cubicBezTo>
                  <a:pt x="749082" y="1163512"/>
                  <a:pt x="671475" y="1180021"/>
                  <a:pt x="590011" y="1180021"/>
                </a:cubicBezTo>
                <a:cubicBezTo>
                  <a:pt x="264157" y="1180021"/>
                  <a:pt x="0" y="915864"/>
                  <a:pt x="0" y="590011"/>
                </a:cubicBezTo>
                <a:cubicBezTo>
                  <a:pt x="0" y="264157"/>
                  <a:pt x="264157" y="0"/>
                  <a:pt x="59001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1487847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A8439015-4362-4AC6-869A-1BDA5823B3B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63127" y="2679672"/>
            <a:ext cx="2724727" cy="3751534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44CB30-3571-40DA-8C94-862AA4E362B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626809" y="509303"/>
            <a:ext cx="2724727" cy="3751534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64FC66AC-8355-421D-8F19-CB260E45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32166112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44CB30-3571-40DA-8C94-862AA4E362B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84455" y="782949"/>
            <a:ext cx="5146190" cy="5378612"/>
          </a:xfrm>
          <a:prstGeom prst="rect">
            <a:avLst/>
          </a:prstGeom>
          <a:ln w="50800">
            <a:noFill/>
          </a:ln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64FC66AC-8355-421D-8F19-CB260E45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38194489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95E673B-9D74-42CB-8C39-35C9B1187DB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84452" y="3470966"/>
            <a:ext cx="5411545" cy="2705772"/>
          </a:xfrm>
          <a:custGeom>
            <a:avLst/>
            <a:gdLst>
              <a:gd name="connsiteX0" fmla="*/ 2705773 w 5411545"/>
              <a:gd name="connsiteY0" fmla="*/ 0 h 2705772"/>
              <a:gd name="connsiteX1" fmla="*/ 5411545 w 5411545"/>
              <a:gd name="connsiteY1" fmla="*/ 2705772 h 2705772"/>
              <a:gd name="connsiteX2" fmla="*/ 0 w 5411545"/>
              <a:gd name="connsiteY2" fmla="*/ 2705772 h 270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1545" h="2705772">
                <a:moveTo>
                  <a:pt x="2705773" y="0"/>
                </a:moveTo>
                <a:lnTo>
                  <a:pt x="5411545" y="2705772"/>
                </a:lnTo>
                <a:lnTo>
                  <a:pt x="0" y="2705772"/>
                </a:lnTo>
                <a:close/>
              </a:path>
            </a:pathLst>
          </a:custGeom>
          <a:ln w="50800">
            <a:noFill/>
          </a:ln>
        </p:spPr>
        <p:txBody>
          <a:bodyPr wrap="square">
            <a:no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64FC66AC-8355-421D-8F19-CB260E45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4F93FA-185E-4C76-A086-2575CDD592D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4455" y="765192"/>
            <a:ext cx="5411545" cy="2705772"/>
          </a:xfrm>
          <a:custGeom>
            <a:avLst/>
            <a:gdLst>
              <a:gd name="connsiteX0" fmla="*/ 0 w 5411545"/>
              <a:gd name="connsiteY0" fmla="*/ 0 h 2705772"/>
              <a:gd name="connsiteX1" fmla="*/ 5411545 w 5411545"/>
              <a:gd name="connsiteY1" fmla="*/ 0 h 2705772"/>
              <a:gd name="connsiteX2" fmla="*/ 2705772 w 5411545"/>
              <a:gd name="connsiteY2" fmla="*/ 2705772 h 270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1545" h="2705772">
                <a:moveTo>
                  <a:pt x="0" y="0"/>
                </a:moveTo>
                <a:lnTo>
                  <a:pt x="5411545" y="0"/>
                </a:lnTo>
                <a:lnTo>
                  <a:pt x="2705772" y="2705772"/>
                </a:lnTo>
                <a:close/>
              </a:path>
            </a:pathLst>
          </a:custGeom>
          <a:ln w="50800">
            <a:noFill/>
          </a:ln>
        </p:spPr>
        <p:txBody>
          <a:bodyPr wrap="square">
            <a:no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01F88EA-6C57-4155-90CC-DFFD0BA582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90228" y="765195"/>
            <a:ext cx="2705772" cy="5411545"/>
          </a:xfrm>
          <a:custGeom>
            <a:avLst/>
            <a:gdLst>
              <a:gd name="connsiteX0" fmla="*/ 2705772 w 2705772"/>
              <a:gd name="connsiteY0" fmla="*/ 0 h 5411545"/>
              <a:gd name="connsiteX1" fmla="*/ 2705772 w 2705772"/>
              <a:gd name="connsiteY1" fmla="*/ 5411545 h 5411545"/>
              <a:gd name="connsiteX2" fmla="*/ 0 w 2705772"/>
              <a:gd name="connsiteY2" fmla="*/ 2705772 h 541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5772" h="5411545">
                <a:moveTo>
                  <a:pt x="2705772" y="0"/>
                </a:moveTo>
                <a:lnTo>
                  <a:pt x="2705772" y="5411545"/>
                </a:lnTo>
                <a:lnTo>
                  <a:pt x="0" y="2705772"/>
                </a:lnTo>
                <a:close/>
              </a:path>
            </a:pathLst>
          </a:custGeom>
          <a:ln w="50800">
            <a:noFill/>
          </a:ln>
        </p:spPr>
        <p:txBody>
          <a:bodyPr wrap="square">
            <a:no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F99631F-9EE0-4930-AE20-6AEFF44BB12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84454" y="765194"/>
            <a:ext cx="2705772" cy="5411545"/>
          </a:xfrm>
          <a:custGeom>
            <a:avLst/>
            <a:gdLst>
              <a:gd name="connsiteX0" fmla="*/ 0 w 2705772"/>
              <a:gd name="connsiteY0" fmla="*/ 0 h 5411545"/>
              <a:gd name="connsiteX1" fmla="*/ 2705772 w 2705772"/>
              <a:gd name="connsiteY1" fmla="*/ 2705773 h 5411545"/>
              <a:gd name="connsiteX2" fmla="*/ 0 w 2705772"/>
              <a:gd name="connsiteY2" fmla="*/ 5411545 h 541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5772" h="5411545">
                <a:moveTo>
                  <a:pt x="0" y="0"/>
                </a:moveTo>
                <a:lnTo>
                  <a:pt x="2705772" y="2705773"/>
                </a:lnTo>
                <a:lnTo>
                  <a:pt x="0" y="5411545"/>
                </a:lnTo>
                <a:close/>
              </a:path>
            </a:pathLst>
          </a:custGeom>
          <a:ln w="50800">
            <a:noFill/>
          </a:ln>
        </p:spPr>
        <p:txBody>
          <a:bodyPr wrap="square">
            <a:no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284020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51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19ECFC0D-772A-4761-A428-6D3C54B9C8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204920" y="1869698"/>
            <a:ext cx="2105258" cy="2105258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BC7E1366-8395-494A-8CFF-90DC79ABF4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81820" y="1869698"/>
            <a:ext cx="2105258" cy="2105258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4283860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D4C4486-6BEF-44A4-9277-F5C32E1DE96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100461" y="508496"/>
            <a:ext cx="5592416" cy="5921484"/>
          </a:xfrm>
          <a:custGeom>
            <a:avLst/>
            <a:gdLst>
              <a:gd name="connsiteX0" fmla="*/ 0 w 5592416"/>
              <a:gd name="connsiteY0" fmla="*/ 0 h 5921484"/>
              <a:gd name="connsiteX1" fmla="*/ 4749527 w 5592416"/>
              <a:gd name="connsiteY1" fmla="*/ 0 h 5921484"/>
              <a:gd name="connsiteX2" fmla="*/ 5592416 w 5592416"/>
              <a:gd name="connsiteY2" fmla="*/ 842889 h 5921484"/>
              <a:gd name="connsiteX3" fmla="*/ 5592416 w 5592416"/>
              <a:gd name="connsiteY3" fmla="*/ 5921484 h 5921484"/>
              <a:gd name="connsiteX4" fmla="*/ 0 w 5592416"/>
              <a:gd name="connsiteY4" fmla="*/ 5921484 h 592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2416" h="5921484">
                <a:moveTo>
                  <a:pt x="0" y="0"/>
                </a:moveTo>
                <a:lnTo>
                  <a:pt x="4749527" y="0"/>
                </a:lnTo>
                <a:lnTo>
                  <a:pt x="5592416" y="842889"/>
                </a:lnTo>
                <a:lnTo>
                  <a:pt x="5592416" y="5921484"/>
                </a:lnTo>
                <a:lnTo>
                  <a:pt x="0" y="59214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2637236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A4941ADD-1832-470D-A124-09207458DB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6166" y="1828800"/>
            <a:ext cx="3200400" cy="3200400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3274420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A4C5398-7323-4963-805F-DAD944B03C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1" y="875837"/>
            <a:ext cx="3528402" cy="3133618"/>
          </a:xfrm>
          <a:prstGeom prst="parallelogram">
            <a:avLst>
              <a:gd name="adj" fmla="val 38443"/>
            </a:avLst>
          </a:prstGeom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4B57CA44-16B6-43B4-B7F9-FBC99272FBB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91807" y="1839040"/>
            <a:ext cx="3528402" cy="3133618"/>
          </a:xfrm>
          <a:prstGeom prst="parallelogram">
            <a:avLst>
              <a:gd name="adj" fmla="val 38443"/>
            </a:avLst>
          </a:prstGeom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54A22DB-3FD1-413E-AFBB-23CE5B3D921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270539" y="2802243"/>
            <a:ext cx="3528402" cy="3133618"/>
          </a:xfrm>
          <a:prstGeom prst="parallelogram">
            <a:avLst>
              <a:gd name="adj" fmla="val 38443"/>
            </a:avLst>
          </a:prstGeom>
        </p:spPr>
        <p:txBody>
          <a:bodyPr>
            <a:normAutofit/>
          </a:bodyPr>
          <a:lstStyle>
            <a:lvl1pPr>
              <a:defRPr sz="1400" b="0" i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534154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A4A70B64-0095-4755-8A63-D1462BE763F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687100" y="508335"/>
            <a:ext cx="2724727" cy="375227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FA9F7601-85A4-40E2-931C-7FA38D555D5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588656" y="3001022"/>
            <a:ext cx="3509818" cy="34290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311917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498119E-094C-4503-B084-BF1D8FB49E9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61703" y="3647000"/>
            <a:ext cx="5566046" cy="2783023"/>
          </a:xfrm>
          <a:custGeom>
            <a:avLst/>
            <a:gdLst>
              <a:gd name="connsiteX0" fmla="*/ 2783023 w 5566046"/>
              <a:gd name="connsiteY0" fmla="*/ 0 h 2783023"/>
              <a:gd name="connsiteX1" fmla="*/ 5566046 w 5566046"/>
              <a:gd name="connsiteY1" fmla="*/ 2783023 h 2783023"/>
              <a:gd name="connsiteX2" fmla="*/ 0 w 5566046"/>
              <a:gd name="connsiteY2" fmla="*/ 2783023 h 278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66046" h="2783023">
                <a:moveTo>
                  <a:pt x="2783023" y="0"/>
                </a:moveTo>
                <a:lnTo>
                  <a:pt x="5566046" y="2783023"/>
                </a:lnTo>
                <a:lnTo>
                  <a:pt x="0" y="278302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0F7D75C-85DF-400F-878D-F4E826EC497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186416" y="508336"/>
            <a:ext cx="5566045" cy="2783023"/>
          </a:xfrm>
          <a:custGeom>
            <a:avLst/>
            <a:gdLst>
              <a:gd name="connsiteX0" fmla="*/ 0 w 5566045"/>
              <a:gd name="connsiteY0" fmla="*/ 0 h 2783023"/>
              <a:gd name="connsiteX1" fmla="*/ 5566045 w 5566045"/>
              <a:gd name="connsiteY1" fmla="*/ 0 h 2783023"/>
              <a:gd name="connsiteX2" fmla="*/ 2783023 w 5566045"/>
              <a:gd name="connsiteY2" fmla="*/ 2783023 h 278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66045" h="2783023">
                <a:moveTo>
                  <a:pt x="0" y="0"/>
                </a:moveTo>
                <a:lnTo>
                  <a:pt x="5566045" y="0"/>
                </a:lnTo>
                <a:lnTo>
                  <a:pt x="2783023" y="278302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B0610-AFE1-4E8E-B83B-1B8035267C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099" y="591852"/>
            <a:ext cx="10333363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ID" dirty="0"/>
              <a:t>Put Title Here</a:t>
            </a:r>
          </a:p>
        </p:txBody>
      </p:sp>
    </p:spTree>
    <p:extLst>
      <p:ext uri="{BB962C8B-B14F-4D97-AF65-F5344CB8AC3E}">
        <p14:creationId xmlns:p14="http://schemas.microsoft.com/office/powerpoint/2010/main" val="2828758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64">
          <p15:clr>
            <a:srgbClr val="FBAE40"/>
          </p15:clr>
        </p15:guide>
        <p15:guide id="5" orient="horz" pos="4056">
          <p15:clr>
            <a:srgbClr val="FBAE40"/>
          </p15:clr>
        </p15:guide>
        <p15:guide id="6" pos="741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12688381-C6BA-4332-B1D6-55C930A6E204}"/>
              </a:ext>
            </a:extLst>
          </p:cNvPr>
          <p:cNvSpPr/>
          <p:nvPr userDrawn="1"/>
        </p:nvSpPr>
        <p:spPr>
          <a:xfrm>
            <a:off x="419100" y="419100"/>
            <a:ext cx="11353800" cy="6019800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A1E9860C-E7B2-4B13-B772-82B344FA8296}"/>
              </a:ext>
            </a:extLst>
          </p:cNvPr>
          <p:cNvSpPr/>
          <p:nvPr userDrawn="1"/>
        </p:nvSpPr>
        <p:spPr>
          <a:xfrm>
            <a:off x="344456" y="500063"/>
            <a:ext cx="11353800" cy="6019800"/>
          </a:xfrm>
          <a:prstGeom prst="snip1Rect">
            <a:avLst>
              <a:gd name="adj" fmla="val 118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20C4277-C086-45A2-ADAB-5202272A0252}"/>
              </a:ext>
            </a:extLst>
          </p:cNvPr>
          <p:cNvSpPr txBox="1">
            <a:spLocks/>
          </p:cNvSpPr>
          <p:nvPr userDrawn="1"/>
        </p:nvSpPr>
        <p:spPr>
          <a:xfrm>
            <a:off x="10503529" y="6061051"/>
            <a:ext cx="1194727" cy="377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Poppins" panose="02000000000000000000" pitchFamily="2" charset="0"/>
              </a:rPr>
              <a:t>Slide</a:t>
            </a:r>
            <a:r>
              <a:rPr lang="en-US" sz="1400" b="0" baseline="0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Poppins" panose="02000000000000000000" pitchFamily="2" charset="0"/>
              </a:rPr>
              <a:t> </a:t>
            </a:r>
            <a:fld id="{696CAF5E-82FD-46C1-8113-274199A6E6F4}" type="slidenum">
              <a:rPr lang="id-ID" sz="1400" b="0" smtClean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Poppins" panose="02000000000000000000" pitchFamily="2" charset="0"/>
              </a:rPr>
              <a:pPr/>
              <a:t>‹#›</a:t>
            </a:fld>
            <a:endParaRPr lang="id-ID" sz="1400" b="0" dirty="0">
              <a:solidFill>
                <a:schemeClr val="tx1"/>
              </a:solidFill>
              <a:latin typeface="+mj-lt"/>
              <a:ea typeface="Open Sans" panose="020B0606030504020204" pitchFamily="34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5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7" r:id="rId2"/>
    <p:sldLayoutId id="2147483706" r:id="rId3"/>
    <p:sldLayoutId id="2147483703" r:id="rId4"/>
    <p:sldLayoutId id="2147483700" r:id="rId5"/>
    <p:sldLayoutId id="2147483697" r:id="rId6"/>
    <p:sldLayoutId id="2147483690" r:id="rId7"/>
    <p:sldLayoutId id="2147483686" r:id="rId8"/>
    <p:sldLayoutId id="2147483695" r:id="rId9"/>
    <p:sldLayoutId id="2147483685" r:id="rId10"/>
    <p:sldLayoutId id="2147483692" r:id="rId11"/>
    <p:sldLayoutId id="2147483696" r:id="rId12"/>
    <p:sldLayoutId id="2147483693" r:id="rId13"/>
    <p:sldLayoutId id="2147483694" r:id="rId14"/>
    <p:sldLayoutId id="2147483675" r:id="rId15"/>
    <p:sldLayoutId id="2147483674" r:id="rId16"/>
    <p:sldLayoutId id="2147483705" r:id="rId17"/>
    <p:sldLayoutId id="2147483698" r:id="rId18"/>
    <p:sldLayoutId id="2147483699" r:id="rId19"/>
    <p:sldLayoutId id="2147483680" r:id="rId20"/>
    <p:sldLayoutId id="2147483681" r:id="rId21"/>
    <p:sldLayoutId id="2147483682" r:id="rId22"/>
    <p:sldLayoutId id="2147483683" r:id="rId23"/>
    <p:sldLayoutId id="2147483688" r:id="rId24"/>
    <p:sldLayoutId id="2147483684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74DBFFEE-A696-477E-866B-8828EBEB08D1}"/>
              </a:ext>
            </a:extLst>
          </p:cNvPr>
          <p:cNvSpPr/>
          <p:nvPr userDrawn="1"/>
        </p:nvSpPr>
        <p:spPr>
          <a:xfrm>
            <a:off x="419100" y="419100"/>
            <a:ext cx="11353800" cy="6019800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A49205CF-54FD-420C-942F-8A64C9A62333}"/>
              </a:ext>
            </a:extLst>
          </p:cNvPr>
          <p:cNvSpPr/>
          <p:nvPr userDrawn="1"/>
        </p:nvSpPr>
        <p:spPr>
          <a:xfrm>
            <a:off x="344456" y="500063"/>
            <a:ext cx="11353800" cy="6019800"/>
          </a:xfrm>
          <a:prstGeom prst="snip1Rect">
            <a:avLst>
              <a:gd name="adj" fmla="val 118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488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704" r:id="rId2"/>
    <p:sldLayoutId id="2147483679" r:id="rId3"/>
    <p:sldLayoutId id="2147483678" r:id="rId4"/>
    <p:sldLayoutId id="2147483677" r:id="rId5"/>
    <p:sldLayoutId id="2147483689" r:id="rId6"/>
    <p:sldLayoutId id="214748369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3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E0E1DDB0-394F-4CBE-BD2C-56CEB36474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060804"/>
              </p:ext>
            </p:extLst>
          </p:nvPr>
        </p:nvGraphicFramePr>
        <p:xfrm>
          <a:off x="449263" y="2194034"/>
          <a:ext cx="2736950" cy="2469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7F6BE76C-2E06-410B-9AF6-9B5E49B4BF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5701912"/>
              </p:ext>
            </p:extLst>
          </p:nvPr>
        </p:nvGraphicFramePr>
        <p:xfrm>
          <a:off x="3298681" y="2194034"/>
          <a:ext cx="2736950" cy="2469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50DCE4CF-9C73-4561-9D0B-645C16D992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5250852"/>
              </p:ext>
            </p:extLst>
          </p:nvPr>
        </p:nvGraphicFramePr>
        <p:xfrm>
          <a:off x="6151526" y="2194034"/>
          <a:ext cx="2736950" cy="2469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39FC5AD9-7CDD-4653-893E-545D58D5B7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7298883"/>
              </p:ext>
            </p:extLst>
          </p:nvPr>
        </p:nvGraphicFramePr>
        <p:xfrm>
          <a:off x="9000942" y="2191694"/>
          <a:ext cx="2736950" cy="2469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" name="Oval 38">
            <a:extLst>
              <a:ext uri="{FF2B5EF4-FFF2-40B4-BE49-F238E27FC236}">
                <a16:creationId xmlns:a16="http://schemas.microsoft.com/office/drawing/2014/main" id="{2DE45F62-58F9-4E47-9252-4EB196D77B2C}"/>
              </a:ext>
            </a:extLst>
          </p:cNvPr>
          <p:cNvSpPr/>
          <p:nvPr/>
        </p:nvSpPr>
        <p:spPr>
          <a:xfrm>
            <a:off x="835381" y="2446643"/>
            <a:ext cx="1964714" cy="19647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82DAD2F-05EA-4367-9D7B-B475D3619363}"/>
              </a:ext>
            </a:extLst>
          </p:cNvPr>
          <p:cNvSpPr/>
          <p:nvPr/>
        </p:nvSpPr>
        <p:spPr>
          <a:xfrm>
            <a:off x="3685306" y="2446643"/>
            <a:ext cx="1964714" cy="19647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38973E6-CF31-475F-93CD-A32125C159A4}"/>
              </a:ext>
            </a:extLst>
          </p:cNvPr>
          <p:cNvSpPr/>
          <p:nvPr/>
        </p:nvSpPr>
        <p:spPr>
          <a:xfrm>
            <a:off x="6532936" y="2446643"/>
            <a:ext cx="1964714" cy="19647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87E0A62-85BB-4535-B612-AE5B4BBCCFF7}"/>
              </a:ext>
            </a:extLst>
          </p:cNvPr>
          <p:cNvSpPr/>
          <p:nvPr/>
        </p:nvSpPr>
        <p:spPr>
          <a:xfrm>
            <a:off x="9391905" y="2446643"/>
            <a:ext cx="1964714" cy="19647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8ADB18-B5ED-4EA2-A1FA-D7FFA2C460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D" dirty="0"/>
              <a:t>Social Media Report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59EC7F-0F7E-4449-84AF-1DCF2AC1D7E8}"/>
              </a:ext>
            </a:extLst>
          </p:cNvPr>
          <p:cNvSpPr txBox="1"/>
          <p:nvPr/>
        </p:nvSpPr>
        <p:spPr>
          <a:xfrm>
            <a:off x="1070079" y="3213325"/>
            <a:ext cx="1497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ea typeface="Kozuka Gothic Pr6N EL" panose="020B0200000000000000" pitchFamily="34" charset="-128"/>
                <a:cs typeface="Poppins" panose="02000000000000000000" pitchFamily="2" charset="0"/>
              </a:rPr>
              <a:t>Twitter</a:t>
            </a:r>
            <a:endParaRPr lang="id-ID" sz="2400" dirty="0">
              <a:latin typeface="+mj-lt"/>
              <a:ea typeface="Kozuka Gothic Pr6N EL" panose="020B0200000000000000" pitchFamily="34" charset="-128"/>
              <a:cs typeface="Poppins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0E62FA-DEED-4780-A423-2CAD8F1B0764}"/>
              </a:ext>
            </a:extLst>
          </p:cNvPr>
          <p:cNvSpPr txBox="1"/>
          <p:nvPr/>
        </p:nvSpPr>
        <p:spPr>
          <a:xfrm>
            <a:off x="948356" y="2158595"/>
            <a:ext cx="870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+mj-lt"/>
                <a:ea typeface="Kozuka Gothic Pr6N EL" panose="020B0200000000000000" pitchFamily="34" charset="-128"/>
                <a:cs typeface="Poppins" panose="02000000000000000000" pitchFamily="2" charset="0"/>
              </a:rPr>
              <a:t>69%</a:t>
            </a:r>
            <a:endParaRPr lang="id-ID" sz="2400" dirty="0">
              <a:latin typeface="+mj-lt"/>
              <a:ea typeface="Kozuka Gothic Pr6N EL" panose="020B0200000000000000" pitchFamily="34" charset="-128"/>
              <a:cs typeface="Poppins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AF1CFC-D1E0-45D3-9A1A-02BA993E49A9}"/>
              </a:ext>
            </a:extLst>
          </p:cNvPr>
          <p:cNvSpPr txBox="1"/>
          <p:nvPr/>
        </p:nvSpPr>
        <p:spPr>
          <a:xfrm>
            <a:off x="3725333" y="3213325"/>
            <a:ext cx="1888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ea typeface="Kozuka Gothic Pr6N EL" panose="020B0200000000000000" pitchFamily="34" charset="-128"/>
                <a:cs typeface="Poppins" panose="02000000000000000000" pitchFamily="2" charset="0"/>
              </a:rPr>
              <a:t>Facebook</a:t>
            </a:r>
            <a:endParaRPr lang="id-ID" sz="2400" dirty="0">
              <a:latin typeface="+mj-lt"/>
              <a:ea typeface="Kozuka Gothic Pr6N EL" panose="020B0200000000000000" pitchFamily="34" charset="-128"/>
              <a:cs typeface="Poppins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C27AAC-1737-429D-8C3C-9C00C8B35BBD}"/>
              </a:ext>
            </a:extLst>
          </p:cNvPr>
          <p:cNvSpPr txBox="1"/>
          <p:nvPr/>
        </p:nvSpPr>
        <p:spPr>
          <a:xfrm>
            <a:off x="3865418" y="2158595"/>
            <a:ext cx="803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+mj-lt"/>
                <a:ea typeface="Kozuka Gothic Pr6N EL" panose="020B0200000000000000" pitchFamily="34" charset="-128"/>
                <a:cs typeface="Poppins" panose="02000000000000000000" pitchFamily="2" charset="0"/>
              </a:rPr>
              <a:t>74%</a:t>
            </a:r>
            <a:endParaRPr lang="id-ID" sz="2400" dirty="0">
              <a:latin typeface="+mj-lt"/>
              <a:ea typeface="Kozuka Gothic Pr6N EL" panose="020B0200000000000000" pitchFamily="34" charset="-128"/>
              <a:cs typeface="Poppins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9C6903-81A8-4648-98F2-4CE4CBD62374}"/>
              </a:ext>
            </a:extLst>
          </p:cNvPr>
          <p:cNvSpPr txBox="1"/>
          <p:nvPr/>
        </p:nvSpPr>
        <p:spPr>
          <a:xfrm>
            <a:off x="6656858" y="3213325"/>
            <a:ext cx="179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ea typeface="Kozuka Gothic Pr6N EL" panose="020B0200000000000000" pitchFamily="34" charset="-128"/>
                <a:cs typeface="Poppins" panose="02000000000000000000" pitchFamily="2" charset="0"/>
              </a:rPr>
              <a:t>YouTube</a:t>
            </a:r>
            <a:endParaRPr lang="id-ID" sz="2400" dirty="0">
              <a:latin typeface="+mj-lt"/>
              <a:ea typeface="Kozuka Gothic Pr6N EL" panose="020B0200000000000000" pitchFamily="34" charset="-128"/>
              <a:cs typeface="Poppins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CA1E5F-1E2E-476F-A2DD-3C2F924EB64E}"/>
              </a:ext>
            </a:extLst>
          </p:cNvPr>
          <p:cNvSpPr txBox="1"/>
          <p:nvPr/>
        </p:nvSpPr>
        <p:spPr>
          <a:xfrm>
            <a:off x="6718263" y="2158595"/>
            <a:ext cx="803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+mj-lt"/>
                <a:ea typeface="Kozuka Gothic Pr6N EL" panose="020B0200000000000000" pitchFamily="34" charset="-128"/>
                <a:cs typeface="Poppins" panose="02000000000000000000" pitchFamily="2" charset="0"/>
              </a:rPr>
              <a:t>57%</a:t>
            </a:r>
            <a:endParaRPr lang="id-ID" sz="2400" dirty="0">
              <a:solidFill>
                <a:schemeClr val="accent6"/>
              </a:solidFill>
              <a:latin typeface="+mj-lt"/>
              <a:ea typeface="Kozuka Gothic Pr6N EL" panose="020B0200000000000000" pitchFamily="34" charset="-128"/>
              <a:cs typeface="Poppins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019E468-3B36-42B4-A50E-AA5F27B06934}"/>
              </a:ext>
            </a:extLst>
          </p:cNvPr>
          <p:cNvSpPr txBox="1"/>
          <p:nvPr/>
        </p:nvSpPr>
        <p:spPr>
          <a:xfrm>
            <a:off x="9423400" y="3210985"/>
            <a:ext cx="1888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ea typeface="Kozuka Gothic Pr6N EL" panose="020B0200000000000000" pitchFamily="34" charset="-128"/>
                <a:cs typeface="Poppins" panose="02000000000000000000" pitchFamily="2" charset="0"/>
              </a:rPr>
              <a:t>Google+</a:t>
            </a:r>
            <a:endParaRPr lang="id-ID" sz="2400" dirty="0">
              <a:latin typeface="+mj-lt"/>
              <a:ea typeface="Kozuka Gothic Pr6N EL" panose="020B0200000000000000" pitchFamily="34" charset="-128"/>
              <a:cs typeface="Poppins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65D8710-38B9-4371-A923-EFE195161FEC}"/>
              </a:ext>
            </a:extLst>
          </p:cNvPr>
          <p:cNvSpPr txBox="1"/>
          <p:nvPr/>
        </p:nvSpPr>
        <p:spPr>
          <a:xfrm>
            <a:off x="9567679" y="2156255"/>
            <a:ext cx="803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+mj-lt"/>
                <a:ea typeface="Kozuka Gothic Pr6N EL" panose="020B0200000000000000" pitchFamily="34" charset="-128"/>
                <a:cs typeface="Poppins" panose="02000000000000000000" pitchFamily="2" charset="0"/>
              </a:rPr>
              <a:t>82%</a:t>
            </a:r>
            <a:endParaRPr lang="id-ID" sz="2400" dirty="0">
              <a:latin typeface="+mj-lt"/>
              <a:ea typeface="Kozuka Gothic Pr6N EL" panose="020B0200000000000000" pitchFamily="34" charset="-128"/>
              <a:cs typeface="Poppins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C46C1D-0454-45F5-9E39-D73BDA022A16}"/>
              </a:ext>
            </a:extLst>
          </p:cNvPr>
          <p:cNvSpPr txBox="1"/>
          <p:nvPr/>
        </p:nvSpPr>
        <p:spPr>
          <a:xfrm>
            <a:off x="1076687" y="4670029"/>
            <a:ext cx="14914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Poppins" panose="02000000000000000000" pitchFamily="2" charset="0"/>
              </a:rPr>
              <a:t>783.905</a:t>
            </a:r>
            <a:endParaRPr lang="id-ID" dirty="0">
              <a:latin typeface="+mj-lt"/>
              <a:cs typeface="Poppins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6B8118-284B-4106-AB4F-8E3C4366929E}"/>
              </a:ext>
            </a:extLst>
          </p:cNvPr>
          <p:cNvSpPr txBox="1"/>
          <p:nvPr/>
        </p:nvSpPr>
        <p:spPr>
          <a:xfrm>
            <a:off x="1261224" y="5131694"/>
            <a:ext cx="112242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a typeface="Open Sans" panose="020B0606030504020204" pitchFamily="34" charset="0"/>
                <a:cs typeface="Poppins" panose="02000000000000000000" pitchFamily="2" charset="0"/>
              </a:rPr>
              <a:t>Followers</a:t>
            </a:r>
            <a:endParaRPr lang="id-ID" sz="1400" dirty="0">
              <a:ea typeface="Open Sans" panose="020B0606030504020204" pitchFamily="34" charset="0"/>
              <a:cs typeface="Poppins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DBFE53-83EF-4C47-B03D-AD304BDDBC1E}"/>
              </a:ext>
            </a:extLst>
          </p:cNvPr>
          <p:cNvSpPr txBox="1"/>
          <p:nvPr/>
        </p:nvSpPr>
        <p:spPr>
          <a:xfrm>
            <a:off x="3963094" y="4670029"/>
            <a:ext cx="14158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Poppins" panose="02000000000000000000" pitchFamily="2" charset="0"/>
              </a:rPr>
              <a:t>851.653</a:t>
            </a:r>
            <a:endParaRPr lang="id-ID" dirty="0">
              <a:latin typeface="+mj-lt"/>
              <a:cs typeface="Poppins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A1D3D3-7ACC-4301-A6C8-E1B95882A688}"/>
              </a:ext>
            </a:extLst>
          </p:cNvPr>
          <p:cNvSpPr txBox="1"/>
          <p:nvPr/>
        </p:nvSpPr>
        <p:spPr>
          <a:xfrm>
            <a:off x="4332611" y="5131694"/>
            <a:ext cx="67678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a typeface="Open Sans" panose="020B0606030504020204" pitchFamily="34" charset="0"/>
                <a:cs typeface="Poppins" panose="02000000000000000000" pitchFamily="2" charset="0"/>
              </a:rPr>
              <a:t>Likes</a:t>
            </a:r>
            <a:endParaRPr lang="id-ID" sz="1400" dirty="0">
              <a:ea typeface="Open Sans" panose="020B0606030504020204" pitchFamily="34" charset="0"/>
              <a:cs typeface="Poppins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376ECFA-DB79-4CCF-AA04-F2A1B97906BA}"/>
              </a:ext>
            </a:extLst>
          </p:cNvPr>
          <p:cNvSpPr txBox="1"/>
          <p:nvPr/>
        </p:nvSpPr>
        <p:spPr>
          <a:xfrm>
            <a:off x="6780641" y="4670029"/>
            <a:ext cx="14914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Poppins" panose="02000000000000000000" pitchFamily="2" charset="0"/>
              </a:rPr>
              <a:t>472.086</a:t>
            </a:r>
            <a:endParaRPr lang="id-ID" dirty="0">
              <a:latin typeface="+mj-lt"/>
              <a:cs typeface="Poppins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C09FE23-FDFC-4301-8A4B-89533C06358C}"/>
              </a:ext>
            </a:extLst>
          </p:cNvPr>
          <p:cNvSpPr txBox="1"/>
          <p:nvPr/>
        </p:nvSpPr>
        <p:spPr>
          <a:xfrm>
            <a:off x="6867394" y="5131694"/>
            <a:ext cx="131799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a typeface="Open Sans" panose="020B0606030504020204" pitchFamily="34" charset="0"/>
                <a:cs typeface="Poppins" panose="02000000000000000000" pitchFamily="2" charset="0"/>
              </a:rPr>
              <a:t>Subscribers</a:t>
            </a:r>
            <a:endParaRPr lang="id-ID" sz="1400" dirty="0">
              <a:ea typeface="Open Sans" panose="020B0606030504020204" pitchFamily="34" charset="0"/>
              <a:cs typeface="Poppins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494CC42-5C2C-449B-B971-B79D3D13A9E8}"/>
              </a:ext>
            </a:extLst>
          </p:cNvPr>
          <p:cNvSpPr txBox="1"/>
          <p:nvPr/>
        </p:nvSpPr>
        <p:spPr>
          <a:xfrm>
            <a:off x="9624333" y="4670029"/>
            <a:ext cx="149149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Poppins" panose="02000000000000000000" pitchFamily="2" charset="0"/>
              </a:rPr>
              <a:t>642.874</a:t>
            </a:r>
            <a:endParaRPr lang="id-ID" dirty="0">
              <a:latin typeface="+mj-lt"/>
              <a:cs typeface="Poppins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E96E194-61B3-490D-85A8-0C96C222F069}"/>
              </a:ext>
            </a:extLst>
          </p:cNvPr>
          <p:cNvSpPr txBox="1"/>
          <p:nvPr/>
        </p:nvSpPr>
        <p:spPr>
          <a:xfrm>
            <a:off x="9711087" y="5131694"/>
            <a:ext cx="131799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a typeface="Open Sans" panose="020B0606030504020204" pitchFamily="34" charset="0"/>
                <a:cs typeface="Poppins" panose="02000000000000000000" pitchFamily="2" charset="0"/>
              </a:rPr>
              <a:t>Subscribers</a:t>
            </a:r>
            <a:endParaRPr lang="id-ID" sz="1400" dirty="0">
              <a:ea typeface="Open Sans" panose="020B0606030504020204" pitchFamily="34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91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"/>
                            </p:stCondLst>
                            <p:childTnLst>
                              <p:par>
                                <p:cTn id="4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Graphic spid="22" grpId="0">
        <p:bldAsOne/>
      </p:bldGraphic>
      <p:bldGraphic spid="25" grpId="0">
        <p:bldAsOne/>
      </p:bldGraphic>
      <p:bldGraphic spid="28" grpId="0">
        <p:bldAsOne/>
      </p:bldGraphic>
      <p:bldP spid="20" grpId="0"/>
      <p:bldP spid="21" grpId="0"/>
      <p:bldP spid="23" grpId="0"/>
      <p:bldP spid="24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22 Dark">
      <a:dk1>
        <a:srgbClr val="F9F9F9"/>
      </a:dk1>
      <a:lt1>
        <a:srgbClr val="1A242E"/>
      </a:lt1>
      <a:dk2>
        <a:srgbClr val="E7E6E6"/>
      </a:dk2>
      <a:lt2>
        <a:srgbClr val="2C3E50"/>
      </a:lt2>
      <a:accent1>
        <a:srgbClr val="3B80B5"/>
      </a:accent1>
      <a:accent2>
        <a:srgbClr val="604A7B"/>
      </a:accent2>
      <a:accent3>
        <a:srgbClr val="4B5554"/>
      </a:accent3>
      <a:accent4>
        <a:srgbClr val="FFD14F"/>
      </a:accent4>
      <a:accent5>
        <a:srgbClr val="F96A62"/>
      </a:accent5>
      <a:accent6>
        <a:srgbClr val="90D4D2"/>
      </a:accent6>
      <a:hlink>
        <a:srgbClr val="0563C1"/>
      </a:hlink>
      <a:folHlink>
        <a:srgbClr val="954F72"/>
      </a:folHlink>
    </a:clrScheme>
    <a:fontScheme name="Custom 5">
      <a:majorFont>
        <a:latin typeface="Droid Serif"/>
        <a:ea typeface=""/>
        <a:cs typeface=""/>
      </a:majorFont>
      <a:minorFont>
        <a:latin typeface="Source Sans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22 Dark">
      <a:dk1>
        <a:srgbClr val="F9F9F9"/>
      </a:dk1>
      <a:lt1>
        <a:srgbClr val="1A242E"/>
      </a:lt1>
      <a:dk2>
        <a:srgbClr val="E7E6E6"/>
      </a:dk2>
      <a:lt2>
        <a:srgbClr val="2C3E50"/>
      </a:lt2>
      <a:accent1>
        <a:srgbClr val="3B80B5"/>
      </a:accent1>
      <a:accent2>
        <a:srgbClr val="604A7B"/>
      </a:accent2>
      <a:accent3>
        <a:srgbClr val="4B5554"/>
      </a:accent3>
      <a:accent4>
        <a:srgbClr val="FFD14F"/>
      </a:accent4>
      <a:accent5>
        <a:srgbClr val="F96A62"/>
      </a:accent5>
      <a:accent6>
        <a:srgbClr val="90D4D2"/>
      </a:accent6>
      <a:hlink>
        <a:srgbClr val="0563C1"/>
      </a:hlink>
      <a:folHlink>
        <a:srgbClr val="954F72"/>
      </a:folHlink>
    </a:clrScheme>
    <a:fontScheme name="Custom 5">
      <a:majorFont>
        <a:latin typeface="Droid Serif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22 Dark">
      <a:dk1>
        <a:srgbClr val="F9F9F9"/>
      </a:dk1>
      <a:lt1>
        <a:srgbClr val="1A242E"/>
      </a:lt1>
      <a:dk2>
        <a:srgbClr val="E7E6E6"/>
      </a:dk2>
      <a:lt2>
        <a:srgbClr val="2C3E50"/>
      </a:lt2>
      <a:accent1>
        <a:srgbClr val="3B80B5"/>
      </a:accent1>
      <a:accent2>
        <a:srgbClr val="604A7B"/>
      </a:accent2>
      <a:accent3>
        <a:srgbClr val="4B5554"/>
      </a:accent3>
      <a:accent4>
        <a:srgbClr val="FFD14F"/>
      </a:accent4>
      <a:accent5>
        <a:srgbClr val="F96A62"/>
      </a:accent5>
      <a:accent6>
        <a:srgbClr val="90D4D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3466</TotalTime>
  <Words>24</Words>
  <Application>Microsoft Macintosh PowerPoint</Application>
  <PresentationFormat>寬螢幕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Droid Serif</vt:lpstr>
      <vt:lpstr>Arial</vt:lpstr>
      <vt:lpstr>Calibri</vt:lpstr>
      <vt:lpstr>Open Sans Light</vt:lpstr>
      <vt:lpstr>Source Sans Pro</vt:lpstr>
      <vt:lpstr>Office Theme</vt:lpstr>
      <vt:lpstr>Custom Design</vt:lpstr>
      <vt:lpstr>1_Custom Design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Dz</dc:creator>
  <cp:lastModifiedBy>吴 善俊</cp:lastModifiedBy>
  <cp:revision>108</cp:revision>
  <dcterms:created xsi:type="dcterms:W3CDTF">2016-11-04T05:31:34Z</dcterms:created>
  <dcterms:modified xsi:type="dcterms:W3CDTF">2022-03-01T08:13:42Z</dcterms:modified>
</cp:coreProperties>
</file>